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handoutMasterIdLst>
    <p:handoutMasterId r:id="rId81"/>
  </p:handoutMasterIdLst>
  <p:sldIdLst>
    <p:sldId id="342" r:id="rId5"/>
    <p:sldId id="256" r:id="rId6"/>
    <p:sldId id="278" r:id="rId7"/>
    <p:sldId id="330" r:id="rId8"/>
    <p:sldId id="329" r:id="rId9"/>
    <p:sldId id="280" r:id="rId10"/>
    <p:sldId id="362" r:id="rId11"/>
    <p:sldId id="281" r:id="rId12"/>
    <p:sldId id="283" r:id="rId13"/>
    <p:sldId id="284" r:id="rId14"/>
    <p:sldId id="343" r:id="rId15"/>
    <p:sldId id="344" r:id="rId16"/>
    <p:sldId id="345" r:id="rId17"/>
    <p:sldId id="371" r:id="rId18"/>
    <p:sldId id="265" r:id="rId19"/>
    <p:sldId id="363" r:id="rId20"/>
    <p:sldId id="288" r:id="rId21"/>
    <p:sldId id="332" r:id="rId22"/>
    <p:sldId id="290" r:id="rId23"/>
    <p:sldId id="381" r:id="rId24"/>
    <p:sldId id="299" r:id="rId25"/>
    <p:sldId id="314" r:id="rId26"/>
    <p:sldId id="364" r:id="rId27"/>
    <p:sldId id="375" r:id="rId28"/>
    <p:sldId id="384" r:id="rId29"/>
    <p:sldId id="377" r:id="rId30"/>
    <p:sldId id="382" r:id="rId31"/>
    <p:sldId id="383" r:id="rId32"/>
    <p:sldId id="372" r:id="rId33"/>
    <p:sldId id="373" r:id="rId34"/>
    <p:sldId id="335" r:id="rId35"/>
    <p:sldId id="378" r:id="rId36"/>
    <p:sldId id="379" r:id="rId37"/>
    <p:sldId id="380" r:id="rId38"/>
    <p:sldId id="350" r:id="rId39"/>
    <p:sldId id="365" r:id="rId40"/>
    <p:sldId id="268" r:id="rId41"/>
    <p:sldId id="269" r:id="rId42"/>
    <p:sldId id="368" r:id="rId43"/>
    <p:sldId id="270" r:id="rId44"/>
    <p:sldId id="272" r:id="rId45"/>
    <p:sldId id="355" r:id="rId46"/>
    <p:sldId id="359" r:id="rId47"/>
    <p:sldId id="294" r:id="rId48"/>
    <p:sldId id="300" r:id="rId49"/>
    <p:sldId id="301" r:id="rId50"/>
    <p:sldId id="357" r:id="rId51"/>
    <p:sldId id="361" r:id="rId52"/>
    <p:sldId id="360" r:id="rId53"/>
    <p:sldId id="358" r:id="rId54"/>
    <p:sldId id="367" r:id="rId55"/>
    <p:sldId id="302" r:id="rId56"/>
    <p:sldId id="303" r:id="rId57"/>
    <p:sldId id="304" r:id="rId58"/>
    <p:sldId id="351" r:id="rId59"/>
    <p:sldId id="306" r:id="rId60"/>
    <p:sldId id="307" r:id="rId61"/>
    <p:sldId id="308" r:id="rId62"/>
    <p:sldId id="309" r:id="rId63"/>
    <p:sldId id="310" r:id="rId64"/>
    <p:sldId id="311" r:id="rId65"/>
    <p:sldId id="352" r:id="rId66"/>
    <p:sldId id="312" r:id="rId67"/>
    <p:sldId id="353" r:id="rId68"/>
    <p:sldId id="354" r:id="rId69"/>
    <p:sldId id="340" r:id="rId70"/>
    <p:sldId id="346" r:id="rId71"/>
    <p:sldId id="341" r:id="rId72"/>
    <p:sldId id="347" r:id="rId73"/>
    <p:sldId id="336" r:id="rId74"/>
    <p:sldId id="366" r:id="rId75"/>
    <p:sldId id="319" r:id="rId76"/>
    <p:sldId id="333" r:id="rId77"/>
    <p:sldId id="317" r:id="rId78"/>
    <p:sldId id="318" r:id="rId7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79AF"/>
    <a:srgbClr val="151B3F"/>
    <a:srgbClr val="1382B4"/>
    <a:srgbClr val="1281B4"/>
    <a:srgbClr val="1FB0F1"/>
    <a:srgbClr val="0B7EB2"/>
    <a:srgbClr val="1482B4"/>
    <a:srgbClr val="1BAFF1"/>
    <a:srgbClr val="1583B5"/>
    <a:srgbClr val="1483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6EE29-9004-0B40-B43E-A834525A987E}" v="585" dt="2024-12-13T04:01:33.813"/>
    <p1510:client id="{33EAD366-A9AC-4A9A-92FC-708158CEEC0C}" v="5477" dt="2024-12-13T03:40:12.926"/>
    <p1510:client id="{87F4B466-2783-243A-4DA3-A5A01CAD2988}" v="1" dt="2024-12-12T22:51:30.369"/>
    <p1510:client id="{B164E90D-1CD7-41BF-8BD6-F3F68C6A6CB8}" v="3363" dt="2024-12-13T04:36:15.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84972" autoAdjust="0"/>
  </p:normalViewPr>
  <p:slideViewPr>
    <p:cSldViewPr snapToGrid="0">
      <p:cViewPr varScale="1">
        <p:scale>
          <a:sx n="68" d="100"/>
          <a:sy n="68" d="100"/>
        </p:scale>
        <p:origin x="55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2E9B067-8F96-504B-5897-6D481DE082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0097F954-1B6B-F006-A909-D47124EE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364C5A-0279-4985-8CC3-124363FDC8D7}" type="datetimeFigureOut">
              <a:rPr lang="es-MX" smtClean="0"/>
              <a:t>13/12/2024</a:t>
            </a:fld>
            <a:endParaRPr lang="es-MX"/>
          </a:p>
        </p:txBody>
      </p:sp>
      <p:sp>
        <p:nvSpPr>
          <p:cNvPr id="4" name="Marcador de pie de página 3">
            <a:extLst>
              <a:ext uri="{FF2B5EF4-FFF2-40B4-BE49-F238E27FC236}">
                <a16:creationId xmlns:a16="http://schemas.microsoft.com/office/drawing/2014/main" id="{838DE8B5-6108-DBD1-E806-83E56F530C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5A97B359-8D3E-05FA-0372-8766EA5EB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220A48-1683-4693-9DE4-5B075FE5DFFF}" type="slidenum">
              <a:rPr lang="es-MX" smtClean="0"/>
              <a:t>‹Nº›</a:t>
            </a:fld>
            <a:endParaRPr lang="es-MX"/>
          </a:p>
        </p:txBody>
      </p:sp>
    </p:spTree>
    <p:extLst>
      <p:ext uri="{BB962C8B-B14F-4D97-AF65-F5344CB8AC3E}">
        <p14:creationId xmlns:p14="http://schemas.microsoft.com/office/powerpoint/2010/main" val="809499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77E47-76F5-4A05-BAB5-7683B787D55D}" type="datetimeFigureOut">
              <a:rPr lang="es-MX" smtClean="0"/>
              <a:t>13/12/2024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7083-3302-408C-9C75-D0223E71C4D0}" type="slidenum">
              <a:rPr lang="es-MX" smtClean="0"/>
              <a:t>‹Nº›</a:t>
            </a:fld>
            <a:endParaRPr lang="es-MX"/>
          </a:p>
        </p:txBody>
      </p:sp>
    </p:spTree>
    <p:extLst>
      <p:ext uri="{BB962C8B-B14F-4D97-AF65-F5344CB8AC3E}">
        <p14:creationId xmlns:p14="http://schemas.microsoft.com/office/powerpoint/2010/main" val="2308750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Evitar colores amarillos, naranjas y rojos. Este proyecto es una aplicación de </a:t>
            </a:r>
            <a:r>
              <a:rPr lang="es-MX" dirty="0" err="1"/>
              <a:t>IoT</a:t>
            </a:r>
            <a:r>
              <a:rPr lang="es-MX" dirty="0"/>
              <a:t> por lo que falle el internet no esta contemplado.</a:t>
            </a:r>
          </a:p>
          <a:p>
            <a:r>
              <a:rPr lang="es-MX" dirty="0"/>
              <a:t>Jeremy</a:t>
            </a:r>
          </a:p>
          <a:p>
            <a:endParaRPr lang="es-MX" dirty="0"/>
          </a:p>
        </p:txBody>
      </p:sp>
      <p:sp>
        <p:nvSpPr>
          <p:cNvPr id="4" name="Marcador de número de diapositiva 3"/>
          <p:cNvSpPr>
            <a:spLocks noGrp="1"/>
          </p:cNvSpPr>
          <p:nvPr>
            <p:ph type="sldNum" sz="quarter" idx="5"/>
          </p:nvPr>
        </p:nvSpPr>
        <p:spPr/>
        <p:txBody>
          <a:bodyPr/>
          <a:lstStyle/>
          <a:p>
            <a:fld id="{F0AD7083-3302-408C-9C75-D0223E71C4D0}" type="slidenum">
              <a:rPr lang="es-MX" smtClean="0"/>
              <a:t>1</a:t>
            </a:fld>
            <a:endParaRPr lang="es-MX"/>
          </a:p>
        </p:txBody>
      </p:sp>
    </p:spTree>
    <p:extLst>
      <p:ext uri="{BB962C8B-B14F-4D97-AF65-F5344CB8AC3E}">
        <p14:creationId xmlns:p14="http://schemas.microsoft.com/office/powerpoint/2010/main" val="2962347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habla de esto</a:t>
            </a:r>
            <a:br>
              <a:rPr lang="es-MX"/>
            </a:br>
            <a:br>
              <a:rPr lang="es-MX"/>
            </a:br>
            <a:r>
              <a:rPr lang="es-MX"/>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10</a:t>
            </a:fld>
            <a:endParaRPr lang="es-MX"/>
          </a:p>
        </p:txBody>
      </p:sp>
    </p:spTree>
    <p:extLst>
      <p:ext uri="{BB962C8B-B14F-4D97-AF65-F5344CB8AC3E}">
        <p14:creationId xmlns:p14="http://schemas.microsoft.com/office/powerpoint/2010/main" val="2354384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Mezclar los objetivos específicos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11</a:t>
            </a:fld>
            <a:endParaRPr lang="es-MX"/>
          </a:p>
        </p:txBody>
      </p:sp>
    </p:spTree>
    <p:extLst>
      <p:ext uri="{BB962C8B-B14F-4D97-AF65-F5344CB8AC3E}">
        <p14:creationId xmlns:p14="http://schemas.microsoft.com/office/powerpoint/2010/main" val="3859447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Mezclar los objetivos específicos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12</a:t>
            </a:fld>
            <a:endParaRPr lang="es-MX"/>
          </a:p>
        </p:txBody>
      </p:sp>
    </p:spTree>
    <p:extLst>
      <p:ext uri="{BB962C8B-B14F-4D97-AF65-F5344CB8AC3E}">
        <p14:creationId xmlns:p14="http://schemas.microsoft.com/office/powerpoint/2010/main" val="298369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Mezclar los objetivos específicos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13</a:t>
            </a:fld>
            <a:endParaRPr lang="es-MX"/>
          </a:p>
        </p:txBody>
      </p:sp>
    </p:spTree>
    <p:extLst>
      <p:ext uri="{BB962C8B-B14F-4D97-AF65-F5344CB8AC3E}">
        <p14:creationId xmlns:p14="http://schemas.microsoft.com/office/powerpoint/2010/main" val="368829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Para darle solución a esta problemática es:</a:t>
            </a:r>
            <a:br>
              <a:rPr lang="es-MX"/>
            </a:br>
            <a:br>
              <a:rPr lang="es-MX"/>
            </a:br>
            <a:r>
              <a:rPr lang="es-MX"/>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14</a:t>
            </a:fld>
            <a:endParaRPr lang="es-MX"/>
          </a:p>
        </p:txBody>
      </p:sp>
    </p:spTree>
    <p:extLst>
      <p:ext uri="{BB962C8B-B14F-4D97-AF65-F5344CB8AC3E}">
        <p14:creationId xmlns:p14="http://schemas.microsoft.com/office/powerpoint/2010/main" val="216792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indica</a:t>
            </a:r>
            <a:br>
              <a:rPr lang="es-MX"/>
            </a:br>
            <a:br>
              <a:rPr lang="es-MX"/>
            </a:br>
            <a:r>
              <a:rPr lang="es-MX"/>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15</a:t>
            </a:fld>
            <a:endParaRPr lang="es-MX"/>
          </a:p>
        </p:txBody>
      </p:sp>
    </p:spTree>
    <p:extLst>
      <p:ext uri="{BB962C8B-B14F-4D97-AF65-F5344CB8AC3E}">
        <p14:creationId xmlns:p14="http://schemas.microsoft.com/office/powerpoint/2010/main" val="313872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entra a detalle y decir todas las tecnologías, mencionando que estamos en un ambiente controlado y como se hace la inmersión de los sensores, que están interconectados (TEMP I2C y los demás UART) Se divide esto entre Brandon y Bucio, esto enfocado en protocolos de comunicación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16</a:t>
            </a:fld>
            <a:endParaRPr lang="es-MX"/>
          </a:p>
        </p:txBody>
      </p:sp>
    </p:spTree>
    <p:extLst>
      <p:ext uri="{BB962C8B-B14F-4D97-AF65-F5344CB8AC3E}">
        <p14:creationId xmlns:p14="http://schemas.microsoft.com/office/powerpoint/2010/main" val="160023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br>
              <a:rPr lang="es-MX"/>
            </a:br>
            <a:br>
              <a:rPr lang="es-MX"/>
            </a:br>
            <a:r>
              <a:rPr lang="es-MX"/>
              <a:t>Brandon y Bucio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17</a:t>
            </a:fld>
            <a:endParaRPr lang="es-MX"/>
          </a:p>
        </p:txBody>
      </p:sp>
    </p:spTree>
    <p:extLst>
      <p:ext uri="{BB962C8B-B14F-4D97-AF65-F5344CB8AC3E}">
        <p14:creationId xmlns:p14="http://schemas.microsoft.com/office/powerpoint/2010/main" val="146099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18</a:t>
            </a:fld>
            <a:endParaRPr lang="es-MX"/>
          </a:p>
        </p:txBody>
      </p:sp>
    </p:spTree>
    <p:extLst>
      <p:ext uri="{BB962C8B-B14F-4D97-AF65-F5344CB8AC3E}">
        <p14:creationId xmlns:p14="http://schemas.microsoft.com/office/powerpoint/2010/main" val="1576610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Brandon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19</a:t>
            </a:fld>
            <a:endParaRPr lang="es-MX"/>
          </a:p>
        </p:txBody>
      </p:sp>
    </p:spTree>
    <p:extLst>
      <p:ext uri="{BB962C8B-B14F-4D97-AF65-F5344CB8AC3E}">
        <p14:creationId xmlns:p14="http://schemas.microsoft.com/office/powerpoint/2010/main" val="407744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Evitar colores amarillos, naranjas y rojos</a:t>
            </a:r>
          </a:p>
          <a:p>
            <a:r>
              <a:rPr lang="es-MX" dirty="0"/>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a:t>
            </a:fld>
            <a:endParaRPr lang="es-MX"/>
          </a:p>
        </p:txBody>
      </p:sp>
    </p:spTree>
    <p:extLst>
      <p:ext uri="{BB962C8B-B14F-4D97-AF65-F5344CB8AC3E}">
        <p14:creationId xmlns:p14="http://schemas.microsoft.com/office/powerpoint/2010/main" val="1067056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6ECEC-64CE-F9ED-D7CF-7C8E88E972E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170C15-06AD-0EB4-6EFD-F995E77E4E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2040D3-6D8B-A51C-05A3-34DFBF5C050A}"/>
              </a:ext>
            </a:extLst>
          </p:cNvPr>
          <p:cNvSpPr>
            <a:spLocks noGrp="1"/>
          </p:cNvSpPr>
          <p:nvPr>
            <p:ph type="body" idx="1"/>
          </p:nvPr>
        </p:nvSpPr>
        <p:spPr/>
        <p:txBody>
          <a:bodyPr/>
          <a:lstStyle/>
          <a:p>
            <a:r>
              <a:rPr lang="es-MX" dirty="0"/>
              <a:t>Brandon </a:t>
            </a:r>
          </a:p>
        </p:txBody>
      </p:sp>
      <p:sp>
        <p:nvSpPr>
          <p:cNvPr id="4" name="Marcador de número de diapositiva 3">
            <a:extLst>
              <a:ext uri="{FF2B5EF4-FFF2-40B4-BE49-F238E27FC236}">
                <a16:creationId xmlns:a16="http://schemas.microsoft.com/office/drawing/2014/main" id="{350C6133-B728-74BA-873A-6B24FB05E9AF}"/>
              </a:ext>
            </a:extLst>
          </p:cNvPr>
          <p:cNvSpPr>
            <a:spLocks noGrp="1"/>
          </p:cNvSpPr>
          <p:nvPr>
            <p:ph type="sldNum" sz="quarter" idx="5"/>
          </p:nvPr>
        </p:nvSpPr>
        <p:spPr/>
        <p:txBody>
          <a:bodyPr/>
          <a:lstStyle/>
          <a:p>
            <a:fld id="{F0AD7083-3302-408C-9C75-D0223E71C4D0}" type="slidenum">
              <a:rPr lang="es-MX" smtClean="0"/>
              <a:t>20</a:t>
            </a:fld>
            <a:endParaRPr lang="es-MX"/>
          </a:p>
        </p:txBody>
      </p:sp>
    </p:spTree>
    <p:extLst>
      <p:ext uri="{BB962C8B-B14F-4D97-AF65-F5344CB8AC3E}">
        <p14:creationId xmlns:p14="http://schemas.microsoft.com/office/powerpoint/2010/main" val="120314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menciona a alto nivel la arquitectura del sistema sigue un tipo de Arquitectura </a:t>
            </a:r>
            <a:r>
              <a:rPr lang="es-MX" dirty="0" err="1"/>
              <a:t>Serverless</a:t>
            </a:r>
            <a:endParaRPr lang="es-MX" dirty="0"/>
          </a:p>
          <a:p>
            <a:endParaRPr lang="es-MX" dirty="0"/>
          </a:p>
          <a:p>
            <a:r>
              <a:rPr lang="es-MX" dirty="0"/>
              <a:t>Bucio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21</a:t>
            </a:fld>
            <a:endParaRPr lang="es-MX"/>
          </a:p>
        </p:txBody>
      </p:sp>
    </p:spTree>
    <p:extLst>
      <p:ext uri="{BB962C8B-B14F-4D97-AF65-F5344CB8AC3E}">
        <p14:creationId xmlns:p14="http://schemas.microsoft.com/office/powerpoint/2010/main" val="939990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Cambiar al otro diagrama Bucio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22</a:t>
            </a:fld>
            <a:endParaRPr lang="es-MX"/>
          </a:p>
        </p:txBody>
      </p:sp>
    </p:spTree>
    <p:extLst>
      <p:ext uri="{BB962C8B-B14F-4D97-AF65-F5344CB8AC3E}">
        <p14:creationId xmlns:p14="http://schemas.microsoft.com/office/powerpoint/2010/main" val="596925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23</a:t>
            </a:fld>
            <a:endParaRPr lang="es-MX"/>
          </a:p>
        </p:txBody>
      </p:sp>
    </p:spTree>
    <p:extLst>
      <p:ext uri="{BB962C8B-B14F-4D97-AF65-F5344CB8AC3E}">
        <p14:creationId xmlns:p14="http://schemas.microsoft.com/office/powerpoint/2010/main" val="104646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24</a:t>
            </a:fld>
            <a:endParaRPr lang="es-MX"/>
          </a:p>
        </p:txBody>
      </p:sp>
    </p:spTree>
    <p:extLst>
      <p:ext uri="{BB962C8B-B14F-4D97-AF65-F5344CB8AC3E}">
        <p14:creationId xmlns:p14="http://schemas.microsoft.com/office/powerpoint/2010/main" val="1182496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3B080-DFEB-3640-B24C-EB613597A7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2AA73F-64F2-FFED-D554-2B8321670A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8B649C3-DC30-A1A4-727E-0DC474EDA91A}"/>
              </a:ext>
            </a:extLst>
          </p:cNvPr>
          <p:cNvSpPr>
            <a:spLocks noGrp="1"/>
          </p:cNvSpPr>
          <p:nvPr>
            <p:ph type="body" idx="1"/>
          </p:nvPr>
        </p:nvSpPr>
        <p:spPr/>
        <p:txBody>
          <a:bodyPr/>
          <a:lstStyle/>
          <a:p>
            <a:r>
              <a:rPr lang="es-MX"/>
              <a:t>Jeremy</a:t>
            </a:r>
          </a:p>
        </p:txBody>
      </p:sp>
      <p:sp>
        <p:nvSpPr>
          <p:cNvPr id="4" name="Marcador de número de diapositiva 3">
            <a:extLst>
              <a:ext uri="{FF2B5EF4-FFF2-40B4-BE49-F238E27FC236}">
                <a16:creationId xmlns:a16="http://schemas.microsoft.com/office/drawing/2014/main" id="{EBBA9E9B-889A-E73F-DD2C-154DCAEF57D7}"/>
              </a:ext>
            </a:extLst>
          </p:cNvPr>
          <p:cNvSpPr>
            <a:spLocks noGrp="1"/>
          </p:cNvSpPr>
          <p:nvPr>
            <p:ph type="sldNum" sz="quarter" idx="5"/>
          </p:nvPr>
        </p:nvSpPr>
        <p:spPr/>
        <p:txBody>
          <a:bodyPr/>
          <a:lstStyle/>
          <a:p>
            <a:fld id="{F0AD7083-3302-408C-9C75-D0223E71C4D0}" type="slidenum">
              <a:rPr lang="es-MX" smtClean="0"/>
              <a:t>25</a:t>
            </a:fld>
            <a:endParaRPr lang="es-MX"/>
          </a:p>
        </p:txBody>
      </p:sp>
    </p:spTree>
    <p:extLst>
      <p:ext uri="{BB962C8B-B14F-4D97-AF65-F5344CB8AC3E}">
        <p14:creationId xmlns:p14="http://schemas.microsoft.com/office/powerpoint/2010/main" val="1231660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Bajo investiga</a:t>
            </a:r>
          </a:p>
          <a:p>
            <a:r>
              <a:rPr lang="es-MX" dirty="0"/>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26</a:t>
            </a:fld>
            <a:endParaRPr lang="es-MX"/>
          </a:p>
        </p:txBody>
      </p:sp>
    </p:spTree>
    <p:extLst>
      <p:ext uri="{BB962C8B-B14F-4D97-AF65-F5344CB8AC3E}">
        <p14:creationId xmlns:p14="http://schemas.microsoft.com/office/powerpoint/2010/main" val="3941066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353F7-ECF7-D72D-7712-8DCD61341E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DEC418-C3FA-5ABD-EBF0-76E017207F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D46E03-F575-95C7-51FC-6D0AED383CC6}"/>
              </a:ext>
            </a:extLst>
          </p:cNvPr>
          <p:cNvSpPr>
            <a:spLocks noGrp="1"/>
          </p:cNvSpPr>
          <p:nvPr>
            <p:ph type="body" idx="1"/>
          </p:nvPr>
        </p:nvSpPr>
        <p:spPr/>
        <p:txBody>
          <a:bodyPr/>
          <a:lstStyle/>
          <a:p>
            <a:r>
              <a:rPr lang="es-MX" dirty="0"/>
              <a:t>Bajo investiga</a:t>
            </a:r>
          </a:p>
          <a:p>
            <a:r>
              <a:rPr lang="es-MX" dirty="0"/>
              <a:t>Bucio</a:t>
            </a:r>
          </a:p>
        </p:txBody>
      </p:sp>
      <p:sp>
        <p:nvSpPr>
          <p:cNvPr id="4" name="Marcador de número de diapositiva 3">
            <a:extLst>
              <a:ext uri="{FF2B5EF4-FFF2-40B4-BE49-F238E27FC236}">
                <a16:creationId xmlns:a16="http://schemas.microsoft.com/office/drawing/2014/main" id="{8106409A-269A-7B34-36BC-11D3C143175F}"/>
              </a:ext>
            </a:extLst>
          </p:cNvPr>
          <p:cNvSpPr>
            <a:spLocks noGrp="1"/>
          </p:cNvSpPr>
          <p:nvPr>
            <p:ph type="sldNum" sz="quarter" idx="5"/>
          </p:nvPr>
        </p:nvSpPr>
        <p:spPr/>
        <p:txBody>
          <a:bodyPr/>
          <a:lstStyle/>
          <a:p>
            <a:fld id="{F0AD7083-3302-408C-9C75-D0223E71C4D0}" type="slidenum">
              <a:rPr lang="es-MX" smtClean="0"/>
              <a:t>27</a:t>
            </a:fld>
            <a:endParaRPr lang="es-MX"/>
          </a:p>
        </p:txBody>
      </p:sp>
    </p:spTree>
    <p:extLst>
      <p:ext uri="{BB962C8B-B14F-4D97-AF65-F5344CB8AC3E}">
        <p14:creationId xmlns:p14="http://schemas.microsoft.com/office/powerpoint/2010/main" val="3227344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E9680-F789-8125-9890-B9C8B08357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5EBA50-BBC7-F3D5-8B21-DC04F1259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2709F58-D23C-98EE-71D9-AE40192DF34C}"/>
              </a:ext>
            </a:extLst>
          </p:cNvPr>
          <p:cNvSpPr>
            <a:spLocks noGrp="1"/>
          </p:cNvSpPr>
          <p:nvPr>
            <p:ph type="body" idx="1"/>
          </p:nvPr>
        </p:nvSpPr>
        <p:spPr/>
        <p:txBody>
          <a:bodyPr/>
          <a:lstStyle/>
          <a:p>
            <a:r>
              <a:rPr lang="es-MX" dirty="0"/>
              <a:t>Bajo investiga</a:t>
            </a:r>
          </a:p>
          <a:p>
            <a:r>
              <a:rPr lang="es-MX" dirty="0"/>
              <a:t>Bucio</a:t>
            </a:r>
          </a:p>
        </p:txBody>
      </p:sp>
      <p:sp>
        <p:nvSpPr>
          <p:cNvPr id="4" name="Marcador de número de diapositiva 3">
            <a:extLst>
              <a:ext uri="{FF2B5EF4-FFF2-40B4-BE49-F238E27FC236}">
                <a16:creationId xmlns:a16="http://schemas.microsoft.com/office/drawing/2014/main" id="{FD0F0099-4998-70D2-3853-64FC8DCE812D}"/>
              </a:ext>
            </a:extLst>
          </p:cNvPr>
          <p:cNvSpPr>
            <a:spLocks noGrp="1"/>
          </p:cNvSpPr>
          <p:nvPr>
            <p:ph type="sldNum" sz="quarter" idx="5"/>
          </p:nvPr>
        </p:nvSpPr>
        <p:spPr/>
        <p:txBody>
          <a:bodyPr/>
          <a:lstStyle/>
          <a:p>
            <a:fld id="{F0AD7083-3302-408C-9C75-D0223E71C4D0}" type="slidenum">
              <a:rPr lang="es-MX" smtClean="0"/>
              <a:t>28</a:t>
            </a:fld>
            <a:endParaRPr lang="es-MX"/>
          </a:p>
        </p:txBody>
      </p:sp>
    </p:spTree>
    <p:extLst>
      <p:ext uri="{BB962C8B-B14F-4D97-AF65-F5344CB8AC3E}">
        <p14:creationId xmlns:p14="http://schemas.microsoft.com/office/powerpoint/2010/main" val="3904439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29</a:t>
            </a:fld>
            <a:endParaRPr lang="es-MX"/>
          </a:p>
        </p:txBody>
      </p:sp>
    </p:spTree>
    <p:extLst>
      <p:ext uri="{BB962C8B-B14F-4D97-AF65-F5344CB8AC3E}">
        <p14:creationId xmlns:p14="http://schemas.microsoft.com/office/powerpoint/2010/main" val="3505290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Grupo de investigadores para el desarrollo de sistemas inteligentes para el medio ambiente </a:t>
            </a:r>
          </a:p>
          <a:p>
            <a:r>
              <a:rPr lang="es-MX"/>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a:t>
            </a:fld>
            <a:endParaRPr lang="es-MX"/>
          </a:p>
        </p:txBody>
      </p:sp>
    </p:spTree>
    <p:extLst>
      <p:ext uri="{BB962C8B-B14F-4D97-AF65-F5344CB8AC3E}">
        <p14:creationId xmlns:p14="http://schemas.microsoft.com/office/powerpoint/2010/main" val="899059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8354-FBD1-EE3D-8E10-BBE1AEF0EE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AB79EA5-5DD0-92E8-BE4B-BF931D9F32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1AED4A3-6E66-4AB3-F9FB-EA66AEF76F09}"/>
              </a:ext>
            </a:extLst>
          </p:cNvPr>
          <p:cNvSpPr>
            <a:spLocks noGrp="1"/>
          </p:cNvSpPr>
          <p:nvPr>
            <p:ph type="body" idx="1"/>
          </p:nvPr>
        </p:nvSpPr>
        <p:spPr/>
        <p:txBody>
          <a:bodyPr/>
          <a:lstStyle/>
          <a:p>
            <a:r>
              <a:rPr lang="es-MX" dirty="0"/>
              <a:t>Brandon</a:t>
            </a:r>
          </a:p>
        </p:txBody>
      </p:sp>
      <p:sp>
        <p:nvSpPr>
          <p:cNvPr id="4" name="Marcador de número de diapositiva 3">
            <a:extLst>
              <a:ext uri="{FF2B5EF4-FFF2-40B4-BE49-F238E27FC236}">
                <a16:creationId xmlns:a16="http://schemas.microsoft.com/office/drawing/2014/main" id="{828D6862-3E67-84E2-8087-208431C36C8F}"/>
              </a:ext>
            </a:extLst>
          </p:cNvPr>
          <p:cNvSpPr>
            <a:spLocks noGrp="1"/>
          </p:cNvSpPr>
          <p:nvPr>
            <p:ph type="sldNum" sz="quarter" idx="5"/>
          </p:nvPr>
        </p:nvSpPr>
        <p:spPr/>
        <p:txBody>
          <a:bodyPr/>
          <a:lstStyle/>
          <a:p>
            <a:fld id="{F0AD7083-3302-408C-9C75-D0223E71C4D0}" type="slidenum">
              <a:rPr lang="es-MX" smtClean="0"/>
              <a:t>30</a:t>
            </a:fld>
            <a:endParaRPr lang="es-MX"/>
          </a:p>
        </p:txBody>
      </p:sp>
    </p:spTree>
    <p:extLst>
      <p:ext uri="{BB962C8B-B14F-4D97-AF65-F5344CB8AC3E}">
        <p14:creationId xmlns:p14="http://schemas.microsoft.com/office/powerpoint/2010/main" val="3913461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Bucio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31</a:t>
            </a:fld>
            <a:endParaRPr lang="es-MX"/>
          </a:p>
        </p:txBody>
      </p:sp>
    </p:spTree>
    <p:extLst>
      <p:ext uri="{BB962C8B-B14F-4D97-AF65-F5344CB8AC3E}">
        <p14:creationId xmlns:p14="http://schemas.microsoft.com/office/powerpoint/2010/main" val="3366050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D539E-FCCE-DAD8-050E-1D8F89B9E5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78E23D5-5A7A-B496-E651-8ADFA1E5AA2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C17056-C0C8-57D4-FCA3-E6E81BB692DF}"/>
              </a:ext>
            </a:extLst>
          </p:cNvPr>
          <p:cNvSpPr>
            <a:spLocks noGrp="1"/>
          </p:cNvSpPr>
          <p:nvPr>
            <p:ph type="body" idx="1"/>
          </p:nvPr>
        </p:nvSpPr>
        <p:spPr/>
        <p:txBody>
          <a:bodyPr/>
          <a:lstStyle/>
          <a:p>
            <a:r>
              <a:rPr lang="es-MX" dirty="0"/>
              <a:t>Bucio</a:t>
            </a:r>
          </a:p>
        </p:txBody>
      </p:sp>
      <p:sp>
        <p:nvSpPr>
          <p:cNvPr id="4" name="Marcador de número de diapositiva 3">
            <a:extLst>
              <a:ext uri="{FF2B5EF4-FFF2-40B4-BE49-F238E27FC236}">
                <a16:creationId xmlns:a16="http://schemas.microsoft.com/office/drawing/2014/main" id="{A01E9F9C-CB3B-DBA3-12B1-C399EDE524FD}"/>
              </a:ext>
            </a:extLst>
          </p:cNvPr>
          <p:cNvSpPr>
            <a:spLocks noGrp="1"/>
          </p:cNvSpPr>
          <p:nvPr>
            <p:ph type="sldNum" sz="quarter" idx="5"/>
          </p:nvPr>
        </p:nvSpPr>
        <p:spPr/>
        <p:txBody>
          <a:bodyPr/>
          <a:lstStyle/>
          <a:p>
            <a:fld id="{F0AD7083-3302-408C-9C75-D0223E71C4D0}" type="slidenum">
              <a:rPr lang="es-MX" smtClean="0"/>
              <a:t>32</a:t>
            </a:fld>
            <a:endParaRPr lang="es-MX"/>
          </a:p>
        </p:txBody>
      </p:sp>
    </p:spTree>
    <p:extLst>
      <p:ext uri="{BB962C8B-B14F-4D97-AF65-F5344CB8AC3E}">
        <p14:creationId xmlns:p14="http://schemas.microsoft.com/office/powerpoint/2010/main" val="2508714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76C1-B3FD-D68E-DDA8-33957A5342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35E5DE-F815-E485-F966-1425CB1F3E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5E19483-987A-BB07-F134-A6C2D2EAE165}"/>
              </a:ext>
            </a:extLst>
          </p:cNvPr>
          <p:cNvSpPr>
            <a:spLocks noGrp="1"/>
          </p:cNvSpPr>
          <p:nvPr>
            <p:ph type="body" idx="1"/>
          </p:nvPr>
        </p:nvSpPr>
        <p:spPr/>
        <p:txBody>
          <a:bodyPr/>
          <a:lstStyle/>
          <a:p>
            <a:r>
              <a:rPr lang="es-MX" dirty="0"/>
              <a:t>Bucio</a:t>
            </a:r>
          </a:p>
        </p:txBody>
      </p:sp>
      <p:sp>
        <p:nvSpPr>
          <p:cNvPr id="4" name="Marcador de número de diapositiva 3">
            <a:extLst>
              <a:ext uri="{FF2B5EF4-FFF2-40B4-BE49-F238E27FC236}">
                <a16:creationId xmlns:a16="http://schemas.microsoft.com/office/drawing/2014/main" id="{87C8D412-AD32-3808-637B-B9126DAAA116}"/>
              </a:ext>
            </a:extLst>
          </p:cNvPr>
          <p:cNvSpPr>
            <a:spLocks noGrp="1"/>
          </p:cNvSpPr>
          <p:nvPr>
            <p:ph type="sldNum" sz="quarter" idx="5"/>
          </p:nvPr>
        </p:nvSpPr>
        <p:spPr/>
        <p:txBody>
          <a:bodyPr/>
          <a:lstStyle/>
          <a:p>
            <a:fld id="{F0AD7083-3302-408C-9C75-D0223E71C4D0}" type="slidenum">
              <a:rPr lang="es-MX" smtClean="0"/>
              <a:t>33</a:t>
            </a:fld>
            <a:endParaRPr lang="es-MX"/>
          </a:p>
        </p:txBody>
      </p:sp>
    </p:spTree>
    <p:extLst>
      <p:ext uri="{BB962C8B-B14F-4D97-AF65-F5344CB8AC3E}">
        <p14:creationId xmlns:p14="http://schemas.microsoft.com/office/powerpoint/2010/main" val="1940844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EE1B9-EEEF-AA71-2ECA-C34F3576EC9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9B4530-EE84-9EA2-C9B2-C78DBAC7B05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7E0776F-54E3-FDF2-2573-2EAD0D2CDB40}"/>
              </a:ext>
            </a:extLst>
          </p:cNvPr>
          <p:cNvSpPr>
            <a:spLocks noGrp="1"/>
          </p:cNvSpPr>
          <p:nvPr>
            <p:ph type="body" idx="1"/>
          </p:nvPr>
        </p:nvSpPr>
        <p:spPr/>
        <p:txBody>
          <a:bodyPr/>
          <a:lstStyle/>
          <a:p>
            <a:r>
              <a:rPr lang="es-MX" dirty="0"/>
              <a:t>Bucio</a:t>
            </a:r>
          </a:p>
        </p:txBody>
      </p:sp>
      <p:sp>
        <p:nvSpPr>
          <p:cNvPr id="4" name="Marcador de número de diapositiva 3">
            <a:extLst>
              <a:ext uri="{FF2B5EF4-FFF2-40B4-BE49-F238E27FC236}">
                <a16:creationId xmlns:a16="http://schemas.microsoft.com/office/drawing/2014/main" id="{DE9C4AAA-9F9E-7158-6B39-A991A65B1997}"/>
              </a:ext>
            </a:extLst>
          </p:cNvPr>
          <p:cNvSpPr>
            <a:spLocks noGrp="1"/>
          </p:cNvSpPr>
          <p:nvPr>
            <p:ph type="sldNum" sz="quarter" idx="5"/>
          </p:nvPr>
        </p:nvSpPr>
        <p:spPr/>
        <p:txBody>
          <a:bodyPr/>
          <a:lstStyle/>
          <a:p>
            <a:fld id="{F0AD7083-3302-408C-9C75-D0223E71C4D0}" type="slidenum">
              <a:rPr lang="es-MX" smtClean="0"/>
              <a:t>34</a:t>
            </a:fld>
            <a:endParaRPr lang="es-MX"/>
          </a:p>
        </p:txBody>
      </p:sp>
    </p:spTree>
    <p:extLst>
      <p:ext uri="{BB962C8B-B14F-4D97-AF65-F5344CB8AC3E}">
        <p14:creationId xmlns:p14="http://schemas.microsoft.com/office/powerpoint/2010/main" val="439901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35</a:t>
            </a:fld>
            <a:endParaRPr lang="es-MX"/>
          </a:p>
        </p:txBody>
      </p:sp>
    </p:spTree>
    <p:extLst>
      <p:ext uri="{BB962C8B-B14F-4D97-AF65-F5344CB8AC3E}">
        <p14:creationId xmlns:p14="http://schemas.microsoft.com/office/powerpoint/2010/main" val="1187295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36</a:t>
            </a:fld>
            <a:endParaRPr lang="es-MX"/>
          </a:p>
        </p:txBody>
      </p:sp>
    </p:spTree>
    <p:extLst>
      <p:ext uri="{BB962C8B-B14F-4D97-AF65-F5344CB8AC3E}">
        <p14:creationId xmlns:p14="http://schemas.microsoft.com/office/powerpoint/2010/main" val="2849672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dirty="0"/>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37</a:t>
            </a:fld>
            <a:endParaRPr lang="es-MX"/>
          </a:p>
        </p:txBody>
      </p:sp>
    </p:spTree>
    <p:extLst>
      <p:ext uri="{BB962C8B-B14F-4D97-AF65-F5344CB8AC3E}">
        <p14:creationId xmlns:p14="http://schemas.microsoft.com/office/powerpoint/2010/main" val="2903154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Bucio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38</a:t>
            </a:fld>
            <a:endParaRPr lang="es-MX"/>
          </a:p>
        </p:txBody>
      </p:sp>
    </p:spTree>
    <p:extLst>
      <p:ext uri="{BB962C8B-B14F-4D97-AF65-F5344CB8AC3E}">
        <p14:creationId xmlns:p14="http://schemas.microsoft.com/office/powerpoint/2010/main" val="3419339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0AD7083-3302-408C-9C75-D0223E71C4D0}" type="slidenum">
              <a:rPr lang="es-MX" smtClean="0"/>
              <a:t>39</a:t>
            </a:fld>
            <a:endParaRPr lang="es-MX"/>
          </a:p>
        </p:txBody>
      </p:sp>
    </p:spTree>
    <p:extLst>
      <p:ext uri="{BB962C8B-B14F-4D97-AF65-F5344CB8AC3E}">
        <p14:creationId xmlns:p14="http://schemas.microsoft.com/office/powerpoint/2010/main" val="45008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Jeremy</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a:t>
            </a:fld>
            <a:endParaRPr lang="es-MX"/>
          </a:p>
        </p:txBody>
      </p:sp>
    </p:spTree>
    <p:extLst>
      <p:ext uri="{BB962C8B-B14F-4D97-AF65-F5344CB8AC3E}">
        <p14:creationId xmlns:p14="http://schemas.microsoft.com/office/powerpoint/2010/main" val="2005897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Gráfico de pastel por </a:t>
            </a:r>
            <a:r>
              <a:rPr lang="es-MX" err="1"/>
              <a:t>decadas</a:t>
            </a: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40</a:t>
            </a:fld>
            <a:endParaRPr lang="es-MX"/>
          </a:p>
        </p:txBody>
      </p:sp>
    </p:spTree>
    <p:extLst>
      <p:ext uri="{BB962C8B-B14F-4D97-AF65-F5344CB8AC3E}">
        <p14:creationId xmlns:p14="http://schemas.microsoft.com/office/powerpoint/2010/main" val="3418421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42</a:t>
            </a:fld>
            <a:endParaRPr lang="es-MX"/>
          </a:p>
        </p:txBody>
      </p:sp>
    </p:spTree>
    <p:extLst>
      <p:ext uri="{BB962C8B-B14F-4D97-AF65-F5344CB8AC3E}">
        <p14:creationId xmlns:p14="http://schemas.microsoft.com/office/powerpoint/2010/main" val="3187919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Decir que se muestra en las tablas de que nuestro sistema es más económico y eficiente siendo de esta manera que tenemos integrados los sensores y se tiene el sistema de alertamiento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43</a:t>
            </a:fld>
            <a:endParaRPr lang="es-MX"/>
          </a:p>
        </p:txBody>
      </p:sp>
    </p:spTree>
    <p:extLst>
      <p:ext uri="{BB962C8B-B14F-4D97-AF65-F5344CB8AC3E}">
        <p14:creationId xmlns:p14="http://schemas.microsoft.com/office/powerpoint/2010/main" val="1795177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44</a:t>
            </a:fld>
            <a:endParaRPr lang="es-MX"/>
          </a:p>
        </p:txBody>
      </p:sp>
    </p:spTree>
    <p:extLst>
      <p:ext uri="{BB962C8B-B14F-4D97-AF65-F5344CB8AC3E}">
        <p14:creationId xmlns:p14="http://schemas.microsoft.com/office/powerpoint/2010/main" val="1377872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45</a:t>
            </a:fld>
            <a:endParaRPr lang="es-MX"/>
          </a:p>
        </p:txBody>
      </p:sp>
    </p:spTree>
    <p:extLst>
      <p:ext uri="{BB962C8B-B14F-4D97-AF65-F5344CB8AC3E}">
        <p14:creationId xmlns:p14="http://schemas.microsoft.com/office/powerpoint/2010/main" val="1576229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46</a:t>
            </a:fld>
            <a:endParaRPr lang="es-MX"/>
          </a:p>
        </p:txBody>
      </p:sp>
    </p:spTree>
    <p:extLst>
      <p:ext uri="{BB962C8B-B14F-4D97-AF65-F5344CB8AC3E}">
        <p14:creationId xmlns:p14="http://schemas.microsoft.com/office/powerpoint/2010/main" val="1131881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52</a:t>
            </a:fld>
            <a:endParaRPr lang="es-MX"/>
          </a:p>
        </p:txBody>
      </p:sp>
    </p:spTree>
    <p:extLst>
      <p:ext uri="{BB962C8B-B14F-4D97-AF65-F5344CB8AC3E}">
        <p14:creationId xmlns:p14="http://schemas.microsoft.com/office/powerpoint/2010/main" val="36948597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53</a:t>
            </a:fld>
            <a:endParaRPr lang="es-MX"/>
          </a:p>
        </p:txBody>
      </p:sp>
    </p:spTree>
    <p:extLst>
      <p:ext uri="{BB962C8B-B14F-4D97-AF65-F5344CB8AC3E}">
        <p14:creationId xmlns:p14="http://schemas.microsoft.com/office/powerpoint/2010/main" val="3136000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54</a:t>
            </a:fld>
            <a:endParaRPr lang="es-MX"/>
          </a:p>
        </p:txBody>
      </p:sp>
    </p:spTree>
    <p:extLst>
      <p:ext uri="{BB962C8B-B14F-4D97-AF65-F5344CB8AC3E}">
        <p14:creationId xmlns:p14="http://schemas.microsoft.com/office/powerpoint/2010/main" val="4191662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55</a:t>
            </a:fld>
            <a:endParaRPr lang="es-MX"/>
          </a:p>
        </p:txBody>
      </p:sp>
    </p:spTree>
    <p:extLst>
      <p:ext uri="{BB962C8B-B14F-4D97-AF65-F5344CB8AC3E}">
        <p14:creationId xmlns:p14="http://schemas.microsoft.com/office/powerpoint/2010/main" val="1398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Mencionar la necesidad de permisos para aplicar el control</a:t>
            </a:r>
            <a:br>
              <a:rPr lang="es-MX"/>
            </a:br>
            <a:r>
              <a:rPr lang="es-MX"/>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a:t>
            </a:fld>
            <a:endParaRPr lang="es-MX"/>
          </a:p>
        </p:txBody>
      </p:sp>
    </p:spTree>
    <p:extLst>
      <p:ext uri="{BB962C8B-B14F-4D97-AF65-F5344CB8AC3E}">
        <p14:creationId xmlns:p14="http://schemas.microsoft.com/office/powerpoint/2010/main" val="3078636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56</a:t>
            </a:fld>
            <a:endParaRPr lang="es-MX"/>
          </a:p>
        </p:txBody>
      </p:sp>
    </p:spTree>
    <p:extLst>
      <p:ext uri="{BB962C8B-B14F-4D97-AF65-F5344CB8AC3E}">
        <p14:creationId xmlns:p14="http://schemas.microsoft.com/office/powerpoint/2010/main" val="3704634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57</a:t>
            </a:fld>
            <a:endParaRPr lang="es-MX"/>
          </a:p>
        </p:txBody>
      </p:sp>
    </p:spTree>
    <p:extLst>
      <p:ext uri="{BB962C8B-B14F-4D97-AF65-F5344CB8AC3E}">
        <p14:creationId xmlns:p14="http://schemas.microsoft.com/office/powerpoint/2010/main" val="4090805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58</a:t>
            </a:fld>
            <a:endParaRPr lang="es-MX"/>
          </a:p>
        </p:txBody>
      </p:sp>
    </p:spTree>
    <p:extLst>
      <p:ext uri="{BB962C8B-B14F-4D97-AF65-F5344CB8AC3E}">
        <p14:creationId xmlns:p14="http://schemas.microsoft.com/office/powerpoint/2010/main" val="2831394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59</a:t>
            </a:fld>
            <a:endParaRPr lang="es-MX"/>
          </a:p>
        </p:txBody>
      </p:sp>
    </p:spTree>
    <p:extLst>
      <p:ext uri="{BB962C8B-B14F-4D97-AF65-F5344CB8AC3E}">
        <p14:creationId xmlns:p14="http://schemas.microsoft.com/office/powerpoint/2010/main" val="3675894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60</a:t>
            </a:fld>
            <a:endParaRPr lang="es-MX"/>
          </a:p>
        </p:txBody>
      </p:sp>
    </p:spTree>
    <p:extLst>
      <p:ext uri="{BB962C8B-B14F-4D97-AF65-F5344CB8AC3E}">
        <p14:creationId xmlns:p14="http://schemas.microsoft.com/office/powerpoint/2010/main" val="2715195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61</a:t>
            </a:fld>
            <a:endParaRPr lang="es-MX"/>
          </a:p>
        </p:txBody>
      </p:sp>
    </p:spTree>
    <p:extLst>
      <p:ext uri="{BB962C8B-B14F-4D97-AF65-F5344CB8AC3E}">
        <p14:creationId xmlns:p14="http://schemas.microsoft.com/office/powerpoint/2010/main" val="1124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62</a:t>
            </a:fld>
            <a:endParaRPr lang="es-MX"/>
          </a:p>
        </p:txBody>
      </p:sp>
    </p:spTree>
    <p:extLst>
      <p:ext uri="{BB962C8B-B14F-4D97-AF65-F5344CB8AC3E}">
        <p14:creationId xmlns:p14="http://schemas.microsoft.com/office/powerpoint/2010/main" val="855948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63</a:t>
            </a:fld>
            <a:endParaRPr lang="es-MX"/>
          </a:p>
        </p:txBody>
      </p:sp>
    </p:spTree>
    <p:extLst>
      <p:ext uri="{BB962C8B-B14F-4D97-AF65-F5344CB8AC3E}">
        <p14:creationId xmlns:p14="http://schemas.microsoft.com/office/powerpoint/2010/main" val="809406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64</a:t>
            </a:fld>
            <a:endParaRPr lang="es-MX"/>
          </a:p>
        </p:txBody>
      </p:sp>
    </p:spTree>
    <p:extLst>
      <p:ext uri="{BB962C8B-B14F-4D97-AF65-F5344CB8AC3E}">
        <p14:creationId xmlns:p14="http://schemas.microsoft.com/office/powerpoint/2010/main" val="2812185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65</a:t>
            </a:fld>
            <a:endParaRPr lang="es-MX"/>
          </a:p>
        </p:txBody>
      </p:sp>
    </p:spTree>
    <p:extLst>
      <p:ext uri="{BB962C8B-B14F-4D97-AF65-F5344CB8AC3E}">
        <p14:creationId xmlns:p14="http://schemas.microsoft.com/office/powerpoint/2010/main" val="2233790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a:t>Son parte de la pertenencia cultural mexicana, así como también su importancia es como un bioindicador como calidad del agua, es importante conservarlos debido a que la mayoría de sus hábitats están sujetas a protección especial así como también porque es importante y reconocido de manera mundial, incluso hablar de las secuencias genómicas, la ilegalidad viene de sacar al ajolote de su hábitat e introducirlo a algún hábitat desordenado. Antes existían en </a:t>
            </a:r>
            <a:r>
              <a:rPr lang="es-ES" sz="1200" err="1"/>
              <a:t>abudancia</a:t>
            </a:r>
            <a:br>
              <a:rPr lang="es-ES" sz="1200"/>
            </a:br>
            <a:br>
              <a:rPr lang="es-ES" sz="1200"/>
            </a:br>
            <a:r>
              <a:rPr lang="es-ES" sz="1200"/>
              <a:t>Brandon</a:t>
            </a: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6</a:t>
            </a:fld>
            <a:endParaRPr lang="es-MX"/>
          </a:p>
        </p:txBody>
      </p:sp>
    </p:spTree>
    <p:extLst>
      <p:ext uri="{BB962C8B-B14F-4D97-AF65-F5344CB8AC3E}">
        <p14:creationId xmlns:p14="http://schemas.microsoft.com/office/powerpoint/2010/main" val="3611128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66</a:t>
            </a:fld>
            <a:endParaRPr lang="es-MX"/>
          </a:p>
        </p:txBody>
      </p:sp>
    </p:spTree>
    <p:extLst>
      <p:ext uri="{BB962C8B-B14F-4D97-AF65-F5344CB8AC3E}">
        <p14:creationId xmlns:p14="http://schemas.microsoft.com/office/powerpoint/2010/main" val="1348414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67</a:t>
            </a:fld>
            <a:endParaRPr lang="es-MX"/>
          </a:p>
        </p:txBody>
      </p:sp>
    </p:spTree>
    <p:extLst>
      <p:ext uri="{BB962C8B-B14F-4D97-AF65-F5344CB8AC3E}">
        <p14:creationId xmlns:p14="http://schemas.microsoft.com/office/powerpoint/2010/main" val="10845249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68</a:t>
            </a:fld>
            <a:endParaRPr lang="es-MX"/>
          </a:p>
        </p:txBody>
      </p:sp>
    </p:spTree>
    <p:extLst>
      <p:ext uri="{BB962C8B-B14F-4D97-AF65-F5344CB8AC3E}">
        <p14:creationId xmlns:p14="http://schemas.microsoft.com/office/powerpoint/2010/main" val="41699576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69</a:t>
            </a:fld>
            <a:endParaRPr lang="es-MX"/>
          </a:p>
        </p:txBody>
      </p:sp>
    </p:spTree>
    <p:extLst>
      <p:ext uri="{BB962C8B-B14F-4D97-AF65-F5344CB8AC3E}">
        <p14:creationId xmlns:p14="http://schemas.microsoft.com/office/powerpoint/2010/main" val="757159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a:t>La conservación ex situ se realiza en </a:t>
            </a:r>
            <a:r>
              <a:rPr lang="es-ES" sz="1200" err="1"/>
              <a:t>ajolotarios</a:t>
            </a:r>
            <a:r>
              <a:rPr lang="es-ES" sz="1200"/>
              <a:t> donde deben existir los parámetros fisicoquímicos óptimos para su conservación y crecimiento</a:t>
            </a: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70</a:t>
            </a:fld>
            <a:endParaRPr lang="es-MX"/>
          </a:p>
        </p:txBody>
      </p:sp>
    </p:spTree>
    <p:extLst>
      <p:ext uri="{BB962C8B-B14F-4D97-AF65-F5344CB8AC3E}">
        <p14:creationId xmlns:p14="http://schemas.microsoft.com/office/powerpoint/2010/main" val="6673595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72</a:t>
            </a:fld>
            <a:endParaRPr lang="es-MX"/>
          </a:p>
        </p:txBody>
      </p:sp>
    </p:spTree>
    <p:extLst>
      <p:ext uri="{BB962C8B-B14F-4D97-AF65-F5344CB8AC3E}">
        <p14:creationId xmlns:p14="http://schemas.microsoft.com/office/powerpoint/2010/main" val="2078072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dentro de esta diapositiva poner los costos</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73</a:t>
            </a:fld>
            <a:endParaRPr lang="es-MX"/>
          </a:p>
        </p:txBody>
      </p:sp>
    </p:spTree>
    <p:extLst>
      <p:ext uri="{BB962C8B-B14F-4D97-AF65-F5344CB8AC3E}">
        <p14:creationId xmlns:p14="http://schemas.microsoft.com/office/powerpoint/2010/main" val="1838229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74</a:t>
            </a:fld>
            <a:endParaRPr lang="es-MX"/>
          </a:p>
        </p:txBody>
      </p:sp>
    </p:spTree>
    <p:extLst>
      <p:ext uri="{BB962C8B-B14F-4D97-AF65-F5344CB8AC3E}">
        <p14:creationId xmlns:p14="http://schemas.microsoft.com/office/powerpoint/2010/main" val="2966318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Se menciona a alto nivel que los sensores y envío de información se realiza mediante </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75</a:t>
            </a:fld>
            <a:endParaRPr lang="es-MX"/>
          </a:p>
        </p:txBody>
      </p:sp>
    </p:spTree>
    <p:extLst>
      <p:ext uri="{BB962C8B-B14F-4D97-AF65-F5344CB8AC3E}">
        <p14:creationId xmlns:p14="http://schemas.microsoft.com/office/powerpoint/2010/main" val="36891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Decir que en el </a:t>
            </a:r>
            <a:r>
              <a:rPr lang="es-MX" err="1"/>
              <a:t>michmani</a:t>
            </a:r>
            <a:r>
              <a:rPr lang="es-MX"/>
              <a:t> se tuvo este problema y a día de hoy se desconoce el porqué la muerte de los ajolotes si fue algún parámetro </a:t>
            </a:r>
            <a:br>
              <a:rPr lang="es-MX"/>
            </a:br>
            <a:br>
              <a:rPr lang="es-MX"/>
            </a:br>
            <a:r>
              <a:rPr lang="es-MX"/>
              <a:t>Brandon</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7</a:t>
            </a:fld>
            <a:endParaRPr lang="es-MX"/>
          </a:p>
        </p:txBody>
      </p:sp>
    </p:spTree>
    <p:extLst>
      <p:ext uri="{BB962C8B-B14F-4D97-AF65-F5344CB8AC3E}">
        <p14:creationId xmlns:p14="http://schemas.microsoft.com/office/powerpoint/2010/main" val="1178028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Decir porque es importante, dentro de la problemática se tiene que mencionar “tal es el caso que hubo una muerte excesiva de los ajolotes del 60% como es en todos los </a:t>
            </a:r>
            <a:r>
              <a:rPr lang="es-MX" err="1"/>
              <a:t>ajolotarios</a:t>
            </a:r>
            <a:r>
              <a:rPr lang="es-MX"/>
              <a:t> existentes ayudando a la toma de decisiones para mejorar la supervivencia del ajolote” ser más dramático y mencionar un hubiera dentro del cual esto hubiera cambiado las cosas y también nos apoya a que el registro previo nos podría dar la información para evitar esto, siendo que ellos no lo saben y nosotros tampoco. Poner fuentes y no dar detalles vagos. </a:t>
            </a:r>
            <a:br>
              <a:rPr lang="es-MX"/>
            </a:br>
            <a:br>
              <a:rPr lang="es-MX"/>
            </a:br>
            <a:r>
              <a:rPr lang="es-MX"/>
              <a:t>Bucio</a:t>
            </a:r>
            <a:br>
              <a:rPr lang="es-MX"/>
            </a:br>
            <a:endParaRPr lang="es-MX"/>
          </a:p>
        </p:txBody>
      </p:sp>
      <p:sp>
        <p:nvSpPr>
          <p:cNvPr id="4" name="Marcador de número de diapositiva 3"/>
          <p:cNvSpPr>
            <a:spLocks noGrp="1"/>
          </p:cNvSpPr>
          <p:nvPr>
            <p:ph type="sldNum" sz="quarter" idx="5"/>
          </p:nvPr>
        </p:nvSpPr>
        <p:spPr/>
        <p:txBody>
          <a:bodyPr/>
          <a:lstStyle/>
          <a:p>
            <a:fld id="{F0AD7083-3302-408C-9C75-D0223E71C4D0}" type="slidenum">
              <a:rPr lang="es-MX" smtClean="0"/>
              <a:t>8</a:t>
            </a:fld>
            <a:endParaRPr lang="es-MX"/>
          </a:p>
        </p:txBody>
      </p:sp>
    </p:spTree>
    <p:extLst>
      <p:ext uri="{BB962C8B-B14F-4D97-AF65-F5344CB8AC3E}">
        <p14:creationId xmlns:p14="http://schemas.microsoft.com/office/powerpoint/2010/main" val="412629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Para darle solución a esta problemática es:</a:t>
            </a:r>
            <a:br>
              <a:rPr lang="es-MX"/>
            </a:br>
            <a:br>
              <a:rPr lang="es-MX"/>
            </a:br>
            <a:r>
              <a:rPr lang="es-MX"/>
              <a:t>Bucio</a:t>
            </a:r>
          </a:p>
        </p:txBody>
      </p:sp>
      <p:sp>
        <p:nvSpPr>
          <p:cNvPr id="4" name="Marcador de número de diapositiva 3"/>
          <p:cNvSpPr>
            <a:spLocks noGrp="1"/>
          </p:cNvSpPr>
          <p:nvPr>
            <p:ph type="sldNum" sz="quarter" idx="5"/>
          </p:nvPr>
        </p:nvSpPr>
        <p:spPr/>
        <p:txBody>
          <a:bodyPr/>
          <a:lstStyle/>
          <a:p>
            <a:fld id="{F0AD7083-3302-408C-9C75-D0223E71C4D0}" type="slidenum">
              <a:rPr lang="es-MX" smtClean="0"/>
              <a:t>9</a:t>
            </a:fld>
            <a:endParaRPr lang="es-MX"/>
          </a:p>
        </p:txBody>
      </p:sp>
    </p:spTree>
    <p:extLst>
      <p:ext uri="{BB962C8B-B14F-4D97-AF65-F5344CB8AC3E}">
        <p14:creationId xmlns:p14="http://schemas.microsoft.com/office/powerpoint/2010/main" val="144078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C6B57-9ED7-C5AB-4CF7-A892D6E4F0D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7FD1D58-4DD5-513E-A449-8171962B2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0DB3485-CEFB-B79D-185E-C026A7FBC4B5}"/>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5" name="Marcador de pie de página 4">
            <a:extLst>
              <a:ext uri="{FF2B5EF4-FFF2-40B4-BE49-F238E27FC236}">
                <a16:creationId xmlns:a16="http://schemas.microsoft.com/office/drawing/2014/main" id="{97E2A0DA-8ADD-BF54-634E-ADF5DBD145B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934FF55-0794-1603-4168-AC72B29BE864}"/>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96039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C7B1B-1D9C-D737-00B6-ABD73C748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3681419-D87A-202F-0889-92076884300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2F7AD4-53DC-97E3-3B16-082D5110EA58}"/>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5" name="Marcador de pie de página 4">
            <a:extLst>
              <a:ext uri="{FF2B5EF4-FFF2-40B4-BE49-F238E27FC236}">
                <a16:creationId xmlns:a16="http://schemas.microsoft.com/office/drawing/2014/main" id="{DF669B46-8F74-6606-BA0E-E89097C3442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13FA13-C080-8DBC-767B-23F5A669CD6A}"/>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310456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AE0F7E-0178-7179-D04B-CB74CC95246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BF26627-F11E-D789-0189-39C8BC0B6A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4686B54-75E6-B40E-B2D7-CA4DB1ED9881}"/>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5" name="Marcador de pie de página 4">
            <a:extLst>
              <a:ext uri="{FF2B5EF4-FFF2-40B4-BE49-F238E27FC236}">
                <a16:creationId xmlns:a16="http://schemas.microsoft.com/office/drawing/2014/main" id="{D6CE7F60-D24C-1057-5302-9ADE570624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9EDAA42-A1F6-9129-1CE1-22F382F8A1D5}"/>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93230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4A7B2-7594-4176-B025-F082958EB10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0FEBE3-7BA4-8FA9-7136-F6D28B1ED9C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476078E-FA11-07AA-4DE7-1C4EA8A9DF5C}"/>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5" name="Marcador de pie de página 4">
            <a:extLst>
              <a:ext uri="{FF2B5EF4-FFF2-40B4-BE49-F238E27FC236}">
                <a16:creationId xmlns:a16="http://schemas.microsoft.com/office/drawing/2014/main" id="{F182091C-3829-1E7A-E091-0EB37CEA99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00A3CC3-C66D-35E7-C8E6-0B73360ADF5E}"/>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353324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0561F-4EA3-A040-3667-B0BBE17B36F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78B2ADB-C8AB-740F-AF27-8B7FF04D0B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AD1A76-EF08-68A4-1AC0-E9F75BDD4036}"/>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5" name="Marcador de pie de página 4">
            <a:extLst>
              <a:ext uri="{FF2B5EF4-FFF2-40B4-BE49-F238E27FC236}">
                <a16:creationId xmlns:a16="http://schemas.microsoft.com/office/drawing/2014/main" id="{6407D44F-A3EA-88CC-12CE-7D78C71B6B4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6E756A3-BEC1-41FD-36ED-4FAACC0140A6}"/>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234307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16F3C-E6DB-F199-6D61-3B72309A8A9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D243A69-E528-0B04-86B4-41BD89ED3A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76BEAF3C-46D6-E895-58A5-14B6890190C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2EF056E-7AA6-54FE-44CF-7D74DAEE8E82}"/>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6" name="Marcador de pie de página 5">
            <a:extLst>
              <a:ext uri="{FF2B5EF4-FFF2-40B4-BE49-F238E27FC236}">
                <a16:creationId xmlns:a16="http://schemas.microsoft.com/office/drawing/2014/main" id="{931684E8-D614-2185-0439-EA299F1C1C9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A999727-29FA-A8E2-E876-BD6F116273D3}"/>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407673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664BB-60EB-7722-E7BE-DC65FAB6654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D2BD259-07E9-50E4-DA93-25483B0AD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FFDEB55-69E8-0BE1-CEBE-CBFE10F539C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3A0E652-45B7-762F-B953-5FB10495A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B6DECD9-9D56-FDC0-83DD-8185F93CEF2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4B6630D-1B7C-F588-03FF-516FE9DD7598}"/>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8" name="Marcador de pie de página 7">
            <a:extLst>
              <a:ext uri="{FF2B5EF4-FFF2-40B4-BE49-F238E27FC236}">
                <a16:creationId xmlns:a16="http://schemas.microsoft.com/office/drawing/2014/main" id="{ED644F59-46D3-BAEF-F672-5D0AB6F631D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3C61B60-31FE-0B80-CCED-B6C4235E2E31}"/>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191379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5E2E1-FE30-31FB-9FF5-C583A9C4369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C238F1-F76C-4182-10D6-B736ADA185E0}"/>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4" name="Marcador de pie de página 3">
            <a:extLst>
              <a:ext uri="{FF2B5EF4-FFF2-40B4-BE49-F238E27FC236}">
                <a16:creationId xmlns:a16="http://schemas.microsoft.com/office/drawing/2014/main" id="{AC6BC7DF-54FB-0DD8-90D8-2452384D033F}"/>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CEEF9A23-847F-F8C1-7F0D-B44A3815F37E}"/>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315804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255E7AF-27A7-9856-48F5-E325DE1AFB6C}"/>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3" name="Marcador de pie de página 2">
            <a:extLst>
              <a:ext uri="{FF2B5EF4-FFF2-40B4-BE49-F238E27FC236}">
                <a16:creationId xmlns:a16="http://schemas.microsoft.com/office/drawing/2014/main" id="{457B139E-66F3-DF7E-8B14-696DC042412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1F093BC-8F23-8DDC-1085-D3C98E8F9EDA}"/>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291005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ABE190-D387-28C6-2912-94BFF38D63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1E83872-8736-4E25-7781-8F28E85514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497834E-ED31-C226-F4BD-3CFF2C62B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F8CF3DF-20CA-1B4B-3FB4-06227545DE46}"/>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6" name="Marcador de pie de página 5">
            <a:extLst>
              <a:ext uri="{FF2B5EF4-FFF2-40B4-BE49-F238E27FC236}">
                <a16:creationId xmlns:a16="http://schemas.microsoft.com/office/drawing/2014/main" id="{46D566AE-D456-F6E0-7F9D-E2B71B9A439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ED96107-BAAF-7F9A-5970-FD17C8A0857D}"/>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276879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B33B3-CE7D-759F-34E2-3A536DBD76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93F2FE5-50EF-7BB5-8FEE-15D3F5EB02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B4E2BC2-CD2E-1177-DA23-11B3F4F7A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1F58449-9D19-1551-558E-2351783C2702}"/>
              </a:ext>
            </a:extLst>
          </p:cNvPr>
          <p:cNvSpPr>
            <a:spLocks noGrp="1"/>
          </p:cNvSpPr>
          <p:nvPr>
            <p:ph type="dt" sz="half" idx="10"/>
          </p:nvPr>
        </p:nvSpPr>
        <p:spPr/>
        <p:txBody>
          <a:bodyPr/>
          <a:lstStyle/>
          <a:p>
            <a:fld id="{35FDC2FF-8FF6-4800-9FB1-C8E520A8B47F}" type="datetimeFigureOut">
              <a:rPr lang="es-MX" smtClean="0"/>
              <a:t>13/12/2024</a:t>
            </a:fld>
            <a:endParaRPr lang="es-MX"/>
          </a:p>
        </p:txBody>
      </p:sp>
      <p:sp>
        <p:nvSpPr>
          <p:cNvPr id="6" name="Marcador de pie de página 5">
            <a:extLst>
              <a:ext uri="{FF2B5EF4-FFF2-40B4-BE49-F238E27FC236}">
                <a16:creationId xmlns:a16="http://schemas.microsoft.com/office/drawing/2014/main" id="{08822891-BA38-4754-306E-0DCD7CD4F2C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F338785-E37B-6C48-CA98-3155CF2A7C0B}"/>
              </a:ext>
            </a:extLst>
          </p:cNvPr>
          <p:cNvSpPr>
            <a:spLocks noGrp="1"/>
          </p:cNvSpPr>
          <p:nvPr>
            <p:ph type="sldNum" sz="quarter" idx="12"/>
          </p:nvPr>
        </p:nvSpPr>
        <p:spPr/>
        <p:txBody>
          <a:bodyPr/>
          <a:lstStyle/>
          <a:p>
            <a:fld id="{1910F902-FDF1-4DA8-BF62-A840B737646D}" type="slidenum">
              <a:rPr lang="es-MX" smtClean="0"/>
              <a:t>‹Nº›</a:t>
            </a:fld>
            <a:endParaRPr lang="es-MX"/>
          </a:p>
        </p:txBody>
      </p:sp>
    </p:spTree>
    <p:extLst>
      <p:ext uri="{BB962C8B-B14F-4D97-AF65-F5344CB8AC3E}">
        <p14:creationId xmlns:p14="http://schemas.microsoft.com/office/powerpoint/2010/main" val="149536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6626A77-880B-5C69-F39B-54E67F137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2551FC5-0776-BB95-795D-04E999C0F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6FFFD3C-551E-5960-F67F-A3E6F1C8E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FDC2FF-8FF6-4800-9FB1-C8E520A8B47F}" type="datetimeFigureOut">
              <a:rPr lang="es-MX" smtClean="0"/>
              <a:t>13/12/2024</a:t>
            </a:fld>
            <a:endParaRPr lang="es-MX"/>
          </a:p>
        </p:txBody>
      </p:sp>
      <p:sp>
        <p:nvSpPr>
          <p:cNvPr id="5" name="Marcador de pie de página 4">
            <a:extLst>
              <a:ext uri="{FF2B5EF4-FFF2-40B4-BE49-F238E27FC236}">
                <a16:creationId xmlns:a16="http://schemas.microsoft.com/office/drawing/2014/main" id="{B4695E7D-8C26-6AEE-8F91-F0E6A89557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D68C72C9-A05F-4CA3-CE45-4C314A3E6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10F902-FDF1-4DA8-BF62-A840B737646D}" type="slidenum">
              <a:rPr lang="es-MX" smtClean="0"/>
              <a:t>‹Nº›</a:t>
            </a:fld>
            <a:endParaRPr lang="es-MX"/>
          </a:p>
        </p:txBody>
      </p:sp>
    </p:spTree>
    <p:extLst>
      <p:ext uri="{BB962C8B-B14F-4D97-AF65-F5344CB8AC3E}">
        <p14:creationId xmlns:p14="http://schemas.microsoft.com/office/powerpoint/2010/main" val="1651024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9.jpeg"/><Relationship Id="rId18" Type="http://schemas.openxmlformats.org/officeDocument/2006/relationships/image" Target="../media/image22.png"/><Relationship Id="rId3" Type="http://schemas.openxmlformats.org/officeDocument/2006/relationships/image" Target="../media/image16.png"/><Relationship Id="rId21" Type="http://schemas.openxmlformats.org/officeDocument/2006/relationships/image" Target="../media/image23.png"/><Relationship Id="rId7" Type="http://schemas.openxmlformats.org/officeDocument/2006/relationships/image" Target="../media/image13.png"/><Relationship Id="rId12" Type="http://schemas.openxmlformats.org/officeDocument/2006/relationships/image" Target="../media/image28.png"/><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4.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7.png"/><Relationship Id="rId5" Type="http://schemas.openxmlformats.org/officeDocument/2006/relationships/image" Target="../media/image7.png"/><Relationship Id="rId15" Type="http://schemas.openxmlformats.org/officeDocument/2006/relationships/image" Target="../media/image6.png"/><Relationship Id="rId23" Type="http://schemas.openxmlformats.org/officeDocument/2006/relationships/image" Target="../media/image32.png"/><Relationship Id="rId10" Type="http://schemas.openxmlformats.org/officeDocument/2006/relationships/image" Target="../media/image26.png"/><Relationship Id="rId19" Type="http://schemas.microsoft.com/office/2017/06/relationships/model3d" Target="../media/model3d1.glb"/><Relationship Id="rId4" Type="http://schemas.microsoft.com/office/2007/relationships/hdphoto" Target="../media/hdphoto4.wdp"/><Relationship Id="rId9" Type="http://schemas.openxmlformats.org/officeDocument/2006/relationships/image" Target="../media/image25.png"/><Relationship Id="rId14" Type="http://schemas.openxmlformats.org/officeDocument/2006/relationships/image" Target="../media/image5.png"/><Relationship Id="rId22" Type="http://schemas.microsoft.com/office/2017/06/relationships/model3d" Target="../media/model3d2.glb"/></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png"/><Relationship Id="rId18" Type="http://schemas.openxmlformats.org/officeDocument/2006/relationships/image" Target="../media/image29.jpeg"/><Relationship Id="rId3" Type="http://schemas.openxmlformats.org/officeDocument/2006/relationships/image" Target="../media/image4.png"/><Relationship Id="rId21" Type="http://schemas.microsoft.com/office/2017/06/relationships/model3d" Target="../media/model3d1.glb"/><Relationship Id="rId7" Type="http://schemas.openxmlformats.org/officeDocument/2006/relationships/image" Target="../media/image8.png"/><Relationship Id="rId12" Type="http://schemas.openxmlformats.org/officeDocument/2006/relationships/image" Target="../media/image6.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microsoft.com/office/2017/06/relationships/model3d" Target="../media/model3d2.glb"/><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png"/><Relationship Id="rId18" Type="http://schemas.openxmlformats.org/officeDocument/2006/relationships/image" Target="../media/image6.png"/><Relationship Id="rId3" Type="http://schemas.openxmlformats.org/officeDocument/2006/relationships/image" Target="../media/image16.png"/><Relationship Id="rId21"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26.png"/><Relationship Id="rId17" Type="http://schemas.openxmlformats.org/officeDocument/2006/relationships/image" Target="../media/image30.png"/><Relationship Id="rId2" Type="http://schemas.openxmlformats.org/officeDocument/2006/relationships/notesSlide" Target="../notesSlides/notesSlide12.xml"/><Relationship Id="rId16" Type="http://schemas.microsoft.com/office/2017/06/relationships/model3d" Target="../media/model3d1.glb"/><Relationship Id="rId20" Type="http://schemas.microsoft.com/office/2017/06/relationships/model3d" Target="../media/model3d2.glb"/><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5.png"/><Relationship Id="rId5" Type="http://schemas.openxmlformats.org/officeDocument/2006/relationships/image" Target="../media/image7.png"/><Relationship Id="rId15" Type="http://schemas.openxmlformats.org/officeDocument/2006/relationships/image" Target="../media/image29.jpeg"/><Relationship Id="rId10" Type="http://schemas.openxmlformats.org/officeDocument/2006/relationships/image" Target="../media/image22.png"/><Relationship Id="rId19" Type="http://schemas.openxmlformats.org/officeDocument/2006/relationships/image" Target="../media/image23.png"/><Relationship Id="rId4" Type="http://schemas.microsoft.com/office/2007/relationships/hdphoto" Target="../media/hdphoto4.wdp"/><Relationship Id="rId9" Type="http://schemas.openxmlformats.org/officeDocument/2006/relationships/image" Target="../media/image21.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microsoft.com/office/2017/06/relationships/model3d" Target="../media/model3d2.glb"/><Relationship Id="rId3" Type="http://schemas.openxmlformats.org/officeDocument/2006/relationships/image" Target="../media/image16.png"/><Relationship Id="rId21" Type="http://schemas.openxmlformats.org/officeDocument/2006/relationships/image" Target="../media/image3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8.png"/><Relationship Id="rId2" Type="http://schemas.openxmlformats.org/officeDocument/2006/relationships/notesSlide" Target="../notesSlides/notesSlide13.xml"/><Relationship Id="rId16" Type="http://schemas.openxmlformats.org/officeDocument/2006/relationships/image" Target="../media/image29.jpeg"/><Relationship Id="rId20"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3.png"/><Relationship Id="rId5" Type="http://schemas.openxmlformats.org/officeDocument/2006/relationships/image" Target="../media/image7.png"/><Relationship Id="rId15" Type="http://schemas.openxmlformats.org/officeDocument/2006/relationships/image" Target="../media/image28.png"/><Relationship Id="rId10" Type="http://schemas.openxmlformats.org/officeDocument/2006/relationships/image" Target="../media/image6.png"/><Relationship Id="rId19" Type="http://schemas.openxmlformats.org/officeDocument/2006/relationships/image" Target="../media/image36.png"/><Relationship Id="rId4" Type="http://schemas.microsoft.com/office/2007/relationships/hdphoto" Target="../media/hdphoto4.wdp"/><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16.png"/><Relationship Id="rId21" Type="http://schemas.openxmlformats.org/officeDocument/2006/relationships/image" Target="../media/image38.png"/><Relationship Id="rId7" Type="http://schemas.openxmlformats.org/officeDocument/2006/relationships/image" Target="../media/image13.png"/><Relationship Id="rId12" Type="http://schemas.openxmlformats.org/officeDocument/2006/relationships/image" Target="../media/image23.png"/><Relationship Id="rId17" Type="http://schemas.openxmlformats.org/officeDocument/2006/relationships/image" Target="../media/image27.png"/><Relationship Id="rId2" Type="http://schemas.openxmlformats.org/officeDocument/2006/relationships/notesSlide" Target="../notesSlides/notesSlide14.xml"/><Relationship Id="rId16" Type="http://schemas.openxmlformats.org/officeDocument/2006/relationships/image" Target="../media/image26.png"/><Relationship Id="rId20" Type="http://schemas.microsoft.com/office/2017/06/relationships/model3d" Target="../media/model3d3.glb"/><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25.png"/><Relationship Id="rId10" Type="http://schemas.openxmlformats.org/officeDocument/2006/relationships/image" Target="../media/image21.png"/><Relationship Id="rId19" Type="http://schemas.openxmlformats.org/officeDocument/2006/relationships/image" Target="../media/image29.jpeg"/><Relationship Id="rId4" Type="http://schemas.microsoft.com/office/2007/relationships/hdphoto" Target="../media/hdphoto4.wdp"/><Relationship Id="rId9" Type="http://schemas.openxmlformats.org/officeDocument/2006/relationships/image" Target="../media/image20.png"/><Relationship Id="rId14" Type="http://schemas.microsoft.com/office/2007/relationships/hdphoto" Target="../media/hdphoto6.wdp"/><Relationship Id="rId22"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png"/><Relationship Id="rId5" Type="http://schemas.openxmlformats.org/officeDocument/2006/relationships/image" Target="../media/image39.png"/><Relationship Id="rId10" Type="http://schemas.openxmlformats.org/officeDocument/2006/relationships/image" Target="../media/image17.png"/><Relationship Id="rId4" Type="http://schemas.microsoft.com/office/2007/relationships/hdphoto" Target="../media/hdphoto4.wdp"/><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4.png"/><Relationship Id="rId10" Type="http://schemas.openxmlformats.org/officeDocument/2006/relationships/image" Target="../media/image42.png"/><Relationship Id="rId4" Type="http://schemas.microsoft.com/office/2007/relationships/hdphoto" Target="../media/hdphoto4.wdp"/><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6.png"/><Relationship Id="rId7" Type="http://schemas.openxmlformats.org/officeDocument/2006/relationships/image" Target="../media/image46.png"/><Relationship Id="rId12"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png"/><Relationship Id="rId5" Type="http://schemas.openxmlformats.org/officeDocument/2006/relationships/image" Target="../media/image44.png"/><Relationship Id="rId10" Type="http://schemas.openxmlformats.org/officeDocument/2006/relationships/image" Target="../media/image8.png"/><Relationship Id="rId4" Type="http://schemas.microsoft.com/office/2007/relationships/hdphoto" Target="../media/hdphoto4.wdp"/><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6.png"/><Relationship Id="rId10" Type="http://schemas.openxmlformats.org/officeDocument/2006/relationships/image" Target="../media/image44.png"/><Relationship Id="rId4" Type="http://schemas.microsoft.com/office/2007/relationships/hdphoto" Target="../media/hdphoto4.wdp"/><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9.png"/><Relationship Id="rId10" Type="http://schemas.openxmlformats.org/officeDocument/2006/relationships/image" Target="../media/image51.svg"/><Relationship Id="rId4" Type="http://schemas.microsoft.com/office/2007/relationships/hdphoto" Target="../media/hdphoto2.wdp"/><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53.jpg"/><Relationship Id="rId4" Type="http://schemas.microsoft.com/office/2007/relationships/hdphoto" Target="../media/hdphoto2.wdp"/><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54.jp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56.jpe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9.png"/><Relationship Id="rId5" Type="http://schemas.openxmlformats.org/officeDocument/2006/relationships/image" Target="../media/image4.png"/><Relationship Id="rId10" Type="http://schemas.openxmlformats.org/officeDocument/2006/relationships/image" Target="../media/image58.png"/><Relationship Id="rId4" Type="http://schemas.microsoft.com/office/2007/relationships/hdphoto" Target="../media/hdphoto2.wdp"/><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png"/><Relationship Id="rId7" Type="http://schemas.openxmlformats.org/officeDocument/2006/relationships/image" Target="../media/image61.png"/><Relationship Id="rId12"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1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image" Target="../media/image10.png"/><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hdphoto" Target="../media/hdphoto1.wdp"/><Relationship Id="rId5" Type="http://schemas.openxmlformats.org/officeDocument/2006/relationships/image" Target="../media/image1.png"/><Relationship Id="rId1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4.png"/><Relationship Id="rId4" Type="http://schemas.microsoft.com/office/2007/relationships/hdphoto" Target="../media/hdphoto2.wdp"/><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0.png"/><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0.png"/><Relationship Id="rId4" Type="http://schemas.openxmlformats.org/officeDocument/2006/relationships/image" Target="../media/image4.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0.png"/><Relationship Id="rId4" Type="http://schemas.openxmlformats.org/officeDocument/2006/relationships/image" Target="../media/image4.png"/><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60.png"/><Relationship Id="rId9"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1.gif"/><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60.png"/><Relationship Id="rId9"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60.pn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3.png"/><Relationship Id="rId7"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74.gif"/><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png"/><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www.infobae.com/mexico/2024/05/21/murio-el-60-de-la-poblacion-de-ajolotes-que-estaban-en-el-zoologico-los-coyotes-en-la-cdmx/"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1.pn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77.png"/><Relationship Id="rId18" Type="http://schemas.openxmlformats.org/officeDocument/2006/relationships/image" Target="../media/image80.png"/><Relationship Id="rId3" Type="http://schemas.openxmlformats.org/officeDocument/2006/relationships/image" Target="../media/image11.png"/><Relationship Id="rId21" Type="http://schemas.microsoft.com/office/2007/relationships/hdphoto" Target="../media/hdphoto11.wdp"/><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image" Target="../media/image79.png"/><Relationship Id="rId2" Type="http://schemas.openxmlformats.org/officeDocument/2006/relationships/notesSlide" Target="../notesSlides/notesSlide42.xml"/><Relationship Id="rId16" Type="http://schemas.microsoft.com/office/2007/relationships/hdphoto" Target="../media/hdphoto9.wdp"/><Relationship Id="rId20"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76.png"/><Relationship Id="rId5" Type="http://schemas.openxmlformats.org/officeDocument/2006/relationships/image" Target="../media/image17.png"/><Relationship Id="rId15" Type="http://schemas.openxmlformats.org/officeDocument/2006/relationships/image" Target="../media/image78.png"/><Relationship Id="rId23" Type="http://schemas.microsoft.com/office/2007/relationships/hdphoto" Target="../media/hdphoto12.wdp"/><Relationship Id="rId10" Type="http://schemas.openxmlformats.org/officeDocument/2006/relationships/image" Target="../media/image75.png"/><Relationship Id="rId19" Type="http://schemas.microsoft.com/office/2007/relationships/hdphoto" Target="../media/hdphoto10.wdp"/><Relationship Id="rId4" Type="http://schemas.microsoft.com/office/2007/relationships/hdphoto" Target="../media/hdphoto3.wdp"/><Relationship Id="rId9" Type="http://schemas.openxmlformats.org/officeDocument/2006/relationships/image" Target="../media/image5.png"/><Relationship Id="rId14" Type="http://schemas.microsoft.com/office/2007/relationships/hdphoto" Target="../media/hdphoto8.wdp"/><Relationship Id="rId22"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1.png"/><Relationship Id="rId7"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3.png"/><Relationship Id="rId5" Type="http://schemas.openxmlformats.org/officeDocument/2006/relationships/image" Target="../media/image83.png"/><Relationship Id="rId10" Type="http://schemas.openxmlformats.org/officeDocument/2006/relationships/image" Target="../media/image8.png"/><Relationship Id="rId4" Type="http://schemas.microsoft.com/office/2007/relationships/hdphoto" Target="../media/hdphoto3.wdp"/><Relationship Id="rId9"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microsoft.com/office/2007/relationships/hdphoto" Target="../media/hdphoto3.wdp"/></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7.png"/><Relationship Id="rId12"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4.png"/><Relationship Id="rId4" Type="http://schemas.openxmlformats.org/officeDocument/2006/relationships/image" Target="../media/image5.png"/><Relationship Id="rId9"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1.sv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sv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sv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4.wdp"/><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08.png"/><Relationship Id="rId12"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7.png"/><Relationship Id="rId5" Type="http://schemas.openxmlformats.org/officeDocument/2006/relationships/image" Target="../media/image107.jpeg"/><Relationship Id="rId10" Type="http://schemas.openxmlformats.org/officeDocument/2006/relationships/image" Target="../media/image13.png"/><Relationship Id="rId4" Type="http://schemas.openxmlformats.org/officeDocument/2006/relationships/image" Target="../media/image5.png"/><Relationship Id="rId9" Type="http://schemas.microsoft.com/office/2007/relationships/hdphoto" Target="../media/hdphoto4.wdp"/><Relationship Id="rId14"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109.png"/><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1.png"/><Relationship Id="rId7" Type="http://schemas.openxmlformats.org/officeDocument/2006/relationships/image" Target="../media/image85.png"/><Relationship Id="rId12"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png"/><Relationship Id="rId5" Type="http://schemas.openxmlformats.org/officeDocument/2006/relationships/image" Target="../media/image83.png"/><Relationship Id="rId10" Type="http://schemas.openxmlformats.org/officeDocument/2006/relationships/image" Target="../media/image110.png"/><Relationship Id="rId4" Type="http://schemas.microsoft.com/office/2007/relationships/hdphoto" Target="../media/hdphoto3.wdp"/><Relationship Id="rId9" Type="http://schemas.openxmlformats.org/officeDocument/2006/relationships/image" Target="../media/image87.png"/></Relationships>
</file>

<file path=ppt/slides/_rels/slide7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1.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png"/><Relationship Id="rId3" Type="http://schemas.openxmlformats.org/officeDocument/2006/relationships/slideLayout" Target="../slideLayouts/slideLayout2.xml"/><Relationship Id="rId7" Type="http://schemas.microsoft.com/office/2007/relationships/hdphoto" Target="../media/hdphoto4.wdp"/><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11" Type="http://schemas.openxmlformats.org/officeDocument/2006/relationships/image" Target="../media/image18.jpe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notesSlide" Target="../notesSlides/notesSlide8.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16.png"/><Relationship Id="rId21"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23.png"/><Relationship Id="rId17"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26.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25.png"/><Relationship Id="rId10" Type="http://schemas.openxmlformats.org/officeDocument/2006/relationships/image" Target="../media/image21.png"/><Relationship Id="rId19" Type="http://schemas.openxmlformats.org/officeDocument/2006/relationships/image" Target="../media/image29.jpeg"/><Relationship Id="rId4" Type="http://schemas.microsoft.com/office/2007/relationships/hdphoto" Target="../media/hdphoto4.wdp"/><Relationship Id="rId9" Type="http://schemas.openxmlformats.org/officeDocument/2006/relationships/image" Target="../media/image20.png"/><Relationship Id="rId14" Type="http://schemas.microsoft.com/office/2007/relationships/hdphoto" Target="../media/hdphoto6.wdp"/><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66A51E74-9103-D973-4A70-C7F5B6285871}"/>
              </a:ext>
            </a:extLst>
          </p:cNvPr>
          <p:cNvSpPr>
            <a:spLocks noGrp="1"/>
          </p:cNvSpPr>
          <p:nvPr>
            <p:ph type="subTitle" idx="1"/>
          </p:nvPr>
        </p:nvSpPr>
        <p:spPr>
          <a:xfrm>
            <a:off x="4312919" y="11159629"/>
            <a:ext cx="3566160" cy="2318689"/>
          </a:xfrm>
          <a:noFill/>
        </p:spPr>
        <p:txBody>
          <a:bodyPr>
            <a:normAutofit fontScale="25000" lnSpcReduction="20000"/>
          </a:bodyPr>
          <a:lstStyle/>
          <a:p>
            <a:r>
              <a:rPr lang="es-MX" sz="7200"/>
              <a:t>Sinodales:</a:t>
            </a:r>
          </a:p>
          <a:p>
            <a:r>
              <a:rPr lang="es-MX" sz="7200"/>
              <a:t>Gonzales Ramírez Marko Alfonso Coronilla Contreras Ukranio</a:t>
            </a:r>
            <a:br>
              <a:rPr lang="es-MX" sz="7200"/>
            </a:br>
            <a:r>
              <a:rPr lang="es-MX" sz="7200"/>
              <a:t>Morales Gonzales Ángel</a:t>
            </a:r>
          </a:p>
          <a:p>
            <a:br>
              <a:rPr lang="es-MX" sz="7200"/>
            </a:br>
            <a:r>
              <a:rPr lang="es-MX" sz="7200"/>
              <a:t>Presentan:</a:t>
            </a:r>
            <a:br>
              <a:rPr lang="es-MX" sz="7200"/>
            </a:br>
            <a:br>
              <a:rPr lang="es-MX" sz="7200"/>
            </a:br>
            <a:r>
              <a:rPr lang="es-MX" sz="7200"/>
              <a:t>Guerrero Pérez Brandon Josué</a:t>
            </a:r>
            <a:br>
              <a:rPr lang="es-MX" sz="7200"/>
            </a:br>
            <a:r>
              <a:rPr lang="es-MX" sz="7200"/>
              <a:t>Bucio Barrera Oscar Daniel</a:t>
            </a:r>
            <a:br>
              <a:rPr lang="es-MX" sz="7200"/>
            </a:br>
            <a:r>
              <a:rPr lang="es-MX" sz="7200"/>
              <a:t>Cazares Cruz Jeremy Sajid</a:t>
            </a:r>
          </a:p>
          <a:p>
            <a:br>
              <a:rPr lang="es-MX"/>
            </a:br>
            <a:endParaRPr lang="es-MX"/>
          </a:p>
        </p:txBody>
      </p:sp>
      <p:sp>
        <p:nvSpPr>
          <p:cNvPr id="4" name="Subtítulo 2">
            <a:extLst>
              <a:ext uri="{FF2B5EF4-FFF2-40B4-BE49-F238E27FC236}">
                <a16:creationId xmlns:a16="http://schemas.microsoft.com/office/drawing/2014/main" id="{C89C2B9D-1417-7EE7-0FEC-C06D2ADF26A8}"/>
              </a:ext>
            </a:extLst>
          </p:cNvPr>
          <p:cNvSpPr txBox="1">
            <a:spLocks/>
          </p:cNvSpPr>
          <p:nvPr/>
        </p:nvSpPr>
        <p:spPr>
          <a:xfrm>
            <a:off x="3434296" y="10087504"/>
            <a:ext cx="5323405" cy="17377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a:t>Directores:</a:t>
            </a:r>
            <a:br>
              <a:rPr lang="es-MX" sz="2000"/>
            </a:br>
            <a:r>
              <a:rPr lang="es-MX" sz="2000"/>
              <a:t>Dra. Morales Rodríguez Úrsula Samantha</a:t>
            </a:r>
          </a:p>
          <a:p>
            <a:r>
              <a:rPr lang="es-MX" sz="2000"/>
              <a:t>Rodríguez Jordán Gabriel de Jesús</a:t>
            </a:r>
          </a:p>
        </p:txBody>
      </p:sp>
      <p:sp>
        <p:nvSpPr>
          <p:cNvPr id="7" name="Subtítulo 2">
            <a:extLst>
              <a:ext uri="{FF2B5EF4-FFF2-40B4-BE49-F238E27FC236}">
                <a16:creationId xmlns:a16="http://schemas.microsoft.com/office/drawing/2014/main" id="{13F920BA-244C-2CA1-8A77-7F4D0F29B275}"/>
              </a:ext>
            </a:extLst>
          </p:cNvPr>
          <p:cNvSpPr txBox="1">
            <a:spLocks/>
          </p:cNvSpPr>
          <p:nvPr/>
        </p:nvSpPr>
        <p:spPr>
          <a:xfrm>
            <a:off x="4312919" y="13583349"/>
            <a:ext cx="3566160" cy="3908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a:t>Fecha: 13 de diciembre de 2024</a:t>
            </a:r>
          </a:p>
        </p:txBody>
      </p:sp>
      <p:sp>
        <p:nvSpPr>
          <p:cNvPr id="6" name="Rectángulo 5">
            <a:extLst>
              <a:ext uri="{FF2B5EF4-FFF2-40B4-BE49-F238E27FC236}">
                <a16:creationId xmlns:a16="http://schemas.microsoft.com/office/drawing/2014/main" id="{B922BA3B-2B02-6770-AB59-E8AEF16884CE}"/>
              </a:ext>
            </a:extLst>
          </p:cNvPr>
          <p:cNvSpPr/>
          <p:nvPr/>
        </p:nvSpPr>
        <p:spPr>
          <a:xfrm>
            <a:off x="2831817" y="7606770"/>
            <a:ext cx="6528365" cy="400110"/>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000">
                <a:ln w="0"/>
                <a:effectLst>
                  <a:outerShdw blurRad="38100" dist="19050" dir="2700000" algn="tl" rotWithShape="0">
                    <a:schemeClr val="dk1">
                      <a:alpha val="40000"/>
                    </a:schemeClr>
                  </a:outerShdw>
                </a:effectLst>
              </a:rPr>
              <a:t>Sistemas Inteligentes para el Medio Ambiente</a:t>
            </a:r>
          </a:p>
        </p:txBody>
      </p:sp>
      <p:pic>
        <p:nvPicPr>
          <p:cNvPr id="1028" name="Picture 4" descr="Escudo I.P.N. – Sociedad, Tecnología y Deontología.">
            <a:extLst>
              <a:ext uri="{FF2B5EF4-FFF2-40B4-BE49-F238E27FC236}">
                <a16:creationId xmlns:a16="http://schemas.microsoft.com/office/drawing/2014/main" id="{817BBE50-F8C6-FE78-1AD5-ADEAF776C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500" y="8321807"/>
            <a:ext cx="2151968" cy="2294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ria e Identidad Gráfica - ESCOM">
            <a:extLst>
              <a:ext uri="{FF2B5EF4-FFF2-40B4-BE49-F238E27FC236}">
                <a16:creationId xmlns:a16="http://schemas.microsoft.com/office/drawing/2014/main" id="{0B25D18B-4136-23B9-C033-8931976B7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7546" y="8480620"/>
            <a:ext cx="2310579" cy="187276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Forma&#10;&#10;Descripción generada automáticamente">
            <a:extLst>
              <a:ext uri="{FF2B5EF4-FFF2-40B4-BE49-F238E27FC236}">
                <a16:creationId xmlns:a16="http://schemas.microsoft.com/office/drawing/2014/main" id="{289F768B-CEC2-9582-39AC-1C84C5926AB3}"/>
              </a:ext>
            </a:extLst>
          </p:cNvPr>
          <p:cNvPicPr>
            <a:picLocks noChangeAspect="1"/>
          </p:cNvPicPr>
          <p:nvPr/>
        </p:nvPicPr>
        <p:blipFill>
          <a:blip r:embed="rId5">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5213725" y="7955138"/>
            <a:ext cx="1764545" cy="1891308"/>
          </a:xfrm>
          <a:prstGeom prst="rect">
            <a:avLst/>
          </a:prstGeom>
          <a:effectLst/>
        </p:spPr>
      </p:pic>
      <p:cxnSp>
        <p:nvCxnSpPr>
          <p:cNvPr id="25" name="Conector recto 24">
            <a:extLst>
              <a:ext uri="{FF2B5EF4-FFF2-40B4-BE49-F238E27FC236}">
                <a16:creationId xmlns:a16="http://schemas.microsoft.com/office/drawing/2014/main" id="{A49DF865-7981-FF7C-1637-69210B6A77A7}"/>
              </a:ext>
            </a:extLst>
          </p:cNvPr>
          <p:cNvCxnSpPr>
            <a:cxnSpLocks/>
          </p:cNvCxnSpPr>
          <p:nvPr/>
        </p:nvCxnSpPr>
        <p:spPr>
          <a:xfrm>
            <a:off x="1153324" y="10585214"/>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C42B32C4-C8BE-A7FD-B7DF-427B32F9A503}"/>
              </a:ext>
            </a:extLst>
          </p:cNvPr>
          <p:cNvCxnSpPr>
            <a:cxnSpLocks/>
          </p:cNvCxnSpPr>
          <p:nvPr/>
        </p:nvCxnSpPr>
        <p:spPr>
          <a:xfrm>
            <a:off x="4597400" y="9917149"/>
            <a:ext cx="2997200"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682D43EB-A59C-6F5E-E107-771414244EF6}"/>
              </a:ext>
            </a:extLst>
          </p:cNvPr>
          <p:cNvCxnSpPr>
            <a:cxnSpLocks/>
          </p:cNvCxnSpPr>
          <p:nvPr/>
        </p:nvCxnSpPr>
        <p:spPr>
          <a:xfrm>
            <a:off x="8506903" y="10561244"/>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sp>
        <p:nvSpPr>
          <p:cNvPr id="1025" name="Subtítulo 2">
            <a:extLst>
              <a:ext uri="{FF2B5EF4-FFF2-40B4-BE49-F238E27FC236}">
                <a16:creationId xmlns:a16="http://schemas.microsoft.com/office/drawing/2014/main" id="{F7D7C894-7B0C-6E7D-7F78-FE6D67E2A427}"/>
              </a:ext>
            </a:extLst>
          </p:cNvPr>
          <p:cNvSpPr txBox="1">
            <a:spLocks/>
          </p:cNvSpPr>
          <p:nvPr/>
        </p:nvSpPr>
        <p:spPr>
          <a:xfrm>
            <a:off x="1577391" y="14321105"/>
            <a:ext cx="9037211" cy="603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ex-situ de especies de género </a:t>
            </a:r>
            <a:r>
              <a:rPr lang="es-MX" sz="1800" b="1" i="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2000">
              <a:solidFill>
                <a:schemeClr val="bg1"/>
              </a:solidFill>
            </a:endParaRPr>
          </a:p>
        </p:txBody>
      </p:sp>
      <p:sp>
        <p:nvSpPr>
          <p:cNvPr id="30" name="logo">
            <a:extLst>
              <a:ext uri="{FF2B5EF4-FFF2-40B4-BE49-F238E27FC236}">
                <a16:creationId xmlns:a16="http://schemas.microsoft.com/office/drawing/2014/main" id="{7DBAD459-CA4C-A213-44FE-B5890303D2CA}"/>
              </a:ext>
            </a:extLst>
          </p:cNvPr>
          <p:cNvSpPr txBox="1"/>
          <p:nvPr/>
        </p:nvSpPr>
        <p:spPr>
          <a:xfrm>
            <a:off x="3966003" y="14378027"/>
            <a:ext cx="45170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Sistemas inteligentes para el medio ambiente</a:t>
            </a:r>
            <a:endParaRPr kumimoji="0" lang="es-MX" sz="20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9" name="Círculo: vacío 58">
            <a:extLst>
              <a:ext uri="{FF2B5EF4-FFF2-40B4-BE49-F238E27FC236}">
                <a16:creationId xmlns:a16="http://schemas.microsoft.com/office/drawing/2014/main" id="{EB4FFD1C-AD0E-A473-A7D2-BA550E59BCA4}"/>
              </a:ext>
            </a:extLst>
          </p:cNvPr>
          <p:cNvSpPr/>
          <p:nvPr/>
        </p:nvSpPr>
        <p:spPr>
          <a:xfrm>
            <a:off x="11319405" y="13467970"/>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0" name="Elipse 59">
            <a:extLst>
              <a:ext uri="{FF2B5EF4-FFF2-40B4-BE49-F238E27FC236}">
                <a16:creationId xmlns:a16="http://schemas.microsoft.com/office/drawing/2014/main" id="{DD874242-9553-AB8E-66AD-01144A278173}"/>
              </a:ext>
            </a:extLst>
          </p:cNvPr>
          <p:cNvSpPr/>
          <p:nvPr/>
        </p:nvSpPr>
        <p:spPr>
          <a:xfrm>
            <a:off x="11393335" y="13553982"/>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uadroTexto 60">
            <a:extLst>
              <a:ext uri="{FF2B5EF4-FFF2-40B4-BE49-F238E27FC236}">
                <a16:creationId xmlns:a16="http://schemas.microsoft.com/office/drawing/2014/main" id="{D9D334E9-A0CF-BA6B-CCB6-95E5B300A7BA}"/>
              </a:ext>
            </a:extLst>
          </p:cNvPr>
          <p:cNvSpPr txBox="1"/>
          <p:nvPr/>
        </p:nvSpPr>
        <p:spPr>
          <a:xfrm>
            <a:off x="11438981" y="13535642"/>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a:t>
            </a:r>
          </a:p>
        </p:txBody>
      </p:sp>
      <p:grpSp>
        <p:nvGrpSpPr>
          <p:cNvPr id="2" name="Grupo 1">
            <a:extLst>
              <a:ext uri="{FF2B5EF4-FFF2-40B4-BE49-F238E27FC236}">
                <a16:creationId xmlns:a16="http://schemas.microsoft.com/office/drawing/2014/main" id="{235FE64D-3681-A75E-02B1-4A18BCDF3BF8}"/>
              </a:ext>
            </a:extLst>
          </p:cNvPr>
          <p:cNvGrpSpPr/>
          <p:nvPr/>
        </p:nvGrpSpPr>
        <p:grpSpPr>
          <a:xfrm>
            <a:off x="2073958" y="7483533"/>
            <a:ext cx="12021977" cy="6646262"/>
            <a:chOff x="426721" y="316552"/>
            <a:chExt cx="11466575" cy="6158250"/>
          </a:xfrm>
        </p:grpSpPr>
        <p:grpSp>
          <p:nvGrpSpPr>
            <p:cNvPr id="5" name="Google Shape;576;p39">
              <a:extLst>
                <a:ext uri="{FF2B5EF4-FFF2-40B4-BE49-F238E27FC236}">
                  <a16:creationId xmlns:a16="http://schemas.microsoft.com/office/drawing/2014/main" id="{4CBB3E8D-9A24-5305-67DB-68DCDEB92308}"/>
                </a:ext>
              </a:extLst>
            </p:cNvPr>
            <p:cNvGrpSpPr/>
            <p:nvPr/>
          </p:nvGrpSpPr>
          <p:grpSpPr>
            <a:xfrm>
              <a:off x="8707551" y="448785"/>
              <a:ext cx="3124733" cy="2761925"/>
              <a:chOff x="5347476" y="402450"/>
              <a:chExt cx="3588874" cy="2761925"/>
            </a:xfrm>
          </p:grpSpPr>
          <p:grpSp>
            <p:nvGrpSpPr>
              <p:cNvPr id="1054" name="Google Shape;577;p39">
                <a:extLst>
                  <a:ext uri="{FF2B5EF4-FFF2-40B4-BE49-F238E27FC236}">
                    <a16:creationId xmlns:a16="http://schemas.microsoft.com/office/drawing/2014/main" id="{18554366-AB9C-6C8E-369F-73FE291EBCEE}"/>
                  </a:ext>
                </a:extLst>
              </p:cNvPr>
              <p:cNvGrpSpPr/>
              <p:nvPr/>
            </p:nvGrpSpPr>
            <p:grpSpPr>
              <a:xfrm>
                <a:off x="5347476" y="402450"/>
                <a:ext cx="3588874" cy="2761925"/>
                <a:chOff x="5347476" y="402450"/>
                <a:chExt cx="3588874" cy="2761925"/>
              </a:xfrm>
            </p:grpSpPr>
            <p:sp>
              <p:nvSpPr>
                <p:cNvPr id="1058" name="Google Shape;578;p39">
                  <a:extLst>
                    <a:ext uri="{FF2B5EF4-FFF2-40B4-BE49-F238E27FC236}">
                      <a16:creationId xmlns:a16="http://schemas.microsoft.com/office/drawing/2014/main" id="{5AC20221-F0CC-D858-1D9C-82E35B9476C1}"/>
                    </a:ext>
                  </a:extLst>
                </p:cNvPr>
                <p:cNvSpPr/>
                <p:nvPr/>
              </p:nvSpPr>
              <p:spPr>
                <a:xfrm>
                  <a:off x="5871200" y="773175"/>
                  <a:ext cx="3059625" cy="2391200"/>
                </a:xfrm>
                <a:custGeom>
                  <a:avLst/>
                  <a:gdLst/>
                  <a:ahLst/>
                  <a:cxnLst/>
                  <a:rect l="l" t="t" r="r" b="b"/>
                  <a:pathLst>
                    <a:path w="122385" h="95648" extrusionOk="0">
                      <a:moveTo>
                        <a:pt x="122385" y="95648"/>
                      </a:moveTo>
                      <a:lnTo>
                        <a:pt x="110478" y="95648"/>
                      </a:lnTo>
                      <a:lnTo>
                        <a:pt x="88978" y="74148"/>
                      </a:lnTo>
                      <a:lnTo>
                        <a:pt x="88978" y="3032"/>
                      </a:lnTo>
                      <a:lnTo>
                        <a:pt x="85945"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59" name="Google Shape;579;p39">
                  <a:extLst>
                    <a:ext uri="{FF2B5EF4-FFF2-40B4-BE49-F238E27FC236}">
                      <a16:creationId xmlns:a16="http://schemas.microsoft.com/office/drawing/2014/main" id="{BB58D485-460A-0892-5213-70B7497EF78A}"/>
                    </a:ext>
                  </a:extLst>
                </p:cNvPr>
                <p:cNvSpPr/>
                <p:nvPr/>
              </p:nvSpPr>
              <p:spPr>
                <a:xfrm>
                  <a:off x="5518375" y="538875"/>
                  <a:ext cx="3417975" cy="2399475"/>
                </a:xfrm>
                <a:custGeom>
                  <a:avLst/>
                  <a:gdLst/>
                  <a:ahLst/>
                  <a:cxnLst/>
                  <a:rect l="l" t="t" r="r" b="b"/>
                  <a:pathLst>
                    <a:path w="136719" h="95979" extrusionOk="0">
                      <a:moveTo>
                        <a:pt x="136719" y="95979"/>
                      </a:moveTo>
                      <a:lnTo>
                        <a:pt x="127899" y="95979"/>
                      </a:lnTo>
                      <a:lnTo>
                        <a:pt x="111471" y="79551"/>
                      </a:lnTo>
                      <a:lnTo>
                        <a:pt x="111471" y="7112"/>
                      </a:lnTo>
                      <a:lnTo>
                        <a:pt x="10435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60" name="Google Shape;580;p39">
                  <a:extLst>
                    <a:ext uri="{FF2B5EF4-FFF2-40B4-BE49-F238E27FC236}">
                      <a16:creationId xmlns:a16="http://schemas.microsoft.com/office/drawing/2014/main" id="{0D601F09-CEB7-185E-0500-04294E8BAF5E}"/>
                    </a:ext>
                  </a:extLst>
                </p:cNvPr>
                <p:cNvSpPr/>
                <p:nvPr/>
              </p:nvSpPr>
              <p:spPr>
                <a:xfrm>
                  <a:off x="6190950" y="654650"/>
                  <a:ext cx="2728850" cy="2399475"/>
                </a:xfrm>
                <a:custGeom>
                  <a:avLst/>
                  <a:gdLst/>
                  <a:ahLst/>
                  <a:cxnLst/>
                  <a:rect l="l" t="t" r="r" b="b"/>
                  <a:pathLst>
                    <a:path w="109154" h="95979" extrusionOk="0">
                      <a:moveTo>
                        <a:pt x="109154" y="95979"/>
                      </a:moveTo>
                      <a:lnTo>
                        <a:pt x="99672" y="95979"/>
                      </a:lnTo>
                      <a:lnTo>
                        <a:pt x="80377" y="76684"/>
                      </a:lnTo>
                      <a:lnTo>
                        <a:pt x="80377" y="5568"/>
                      </a:lnTo>
                      <a:lnTo>
                        <a:pt x="7480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61" name="Google Shape;581;p39">
                  <a:extLst>
                    <a:ext uri="{FF2B5EF4-FFF2-40B4-BE49-F238E27FC236}">
                      <a16:creationId xmlns:a16="http://schemas.microsoft.com/office/drawing/2014/main" id="{6AB12456-4F2E-8E67-1C39-D03CE120BDE9}"/>
                    </a:ext>
                  </a:extLst>
                </p:cNvPr>
                <p:cNvSpPr/>
                <p:nvPr/>
              </p:nvSpPr>
              <p:spPr>
                <a:xfrm>
                  <a:off x="5347476" y="402450"/>
                  <a:ext cx="3583351" cy="2409100"/>
                </a:xfrm>
                <a:custGeom>
                  <a:avLst/>
                  <a:gdLst/>
                  <a:ahLst/>
                  <a:cxnLst/>
                  <a:rect l="l" t="t" r="r" b="b"/>
                  <a:pathLst>
                    <a:path w="143334" h="96364" extrusionOk="0">
                      <a:moveTo>
                        <a:pt x="143334" y="96364"/>
                      </a:moveTo>
                      <a:lnTo>
                        <a:pt x="136719" y="96364"/>
                      </a:lnTo>
                      <a:lnTo>
                        <a:pt x="123488" y="83133"/>
                      </a:lnTo>
                      <a:lnTo>
                        <a:pt x="123488" y="10364"/>
                      </a:lnTo>
                      <a:lnTo>
                        <a:pt x="113123"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55" name="Google Shape;582;p39">
                <a:extLst>
                  <a:ext uri="{FF2B5EF4-FFF2-40B4-BE49-F238E27FC236}">
                    <a16:creationId xmlns:a16="http://schemas.microsoft.com/office/drawing/2014/main" id="{DAC026BB-7B2D-118D-C660-556FCE0F1133}"/>
                  </a:ext>
                </a:extLst>
              </p:cNvPr>
              <p:cNvGrpSpPr/>
              <p:nvPr/>
            </p:nvGrpSpPr>
            <p:grpSpPr>
              <a:xfrm>
                <a:off x="8600075" y="418975"/>
                <a:ext cx="93700" cy="1786200"/>
                <a:chOff x="8600075" y="418975"/>
                <a:chExt cx="93700" cy="1786200"/>
              </a:xfrm>
            </p:grpSpPr>
            <p:cxnSp>
              <p:nvCxnSpPr>
                <p:cNvPr id="1056" name="Google Shape;583;p39">
                  <a:extLst>
                    <a:ext uri="{FF2B5EF4-FFF2-40B4-BE49-F238E27FC236}">
                      <a16:creationId xmlns:a16="http://schemas.microsoft.com/office/drawing/2014/main" id="{852C0D1D-B057-CC71-6F26-C119F1D08C69}"/>
                    </a:ext>
                  </a:extLst>
                </p:cNvPr>
                <p:cNvCxnSpPr/>
                <p:nvPr/>
              </p:nvCxnSpPr>
              <p:spPr>
                <a:xfrm>
                  <a:off x="8600075" y="418975"/>
                  <a:ext cx="0" cy="1786200"/>
                </a:xfrm>
                <a:prstGeom prst="straightConnector1">
                  <a:avLst/>
                </a:prstGeom>
                <a:noFill/>
                <a:ln w="9525" cap="flat" cmpd="sng">
                  <a:solidFill>
                    <a:srgbClr val="8AA9F9"/>
                  </a:solidFill>
                  <a:prstDash val="solid"/>
                  <a:round/>
                  <a:headEnd type="none" w="med" len="med"/>
                  <a:tailEnd type="oval" w="med" len="med"/>
                </a:ln>
              </p:spPr>
            </p:cxnSp>
            <p:cxnSp>
              <p:nvCxnSpPr>
                <p:cNvPr id="1057" name="Google Shape;584;p39">
                  <a:extLst>
                    <a:ext uri="{FF2B5EF4-FFF2-40B4-BE49-F238E27FC236}">
                      <a16:creationId xmlns:a16="http://schemas.microsoft.com/office/drawing/2014/main" id="{B53AF101-0667-22C1-2E02-ED1834FFF36B}"/>
                    </a:ext>
                  </a:extLst>
                </p:cNvPr>
                <p:cNvCxnSpPr/>
                <p:nvPr/>
              </p:nvCxnSpPr>
              <p:spPr>
                <a:xfrm>
                  <a:off x="8693775" y="484850"/>
                  <a:ext cx="0" cy="1240800"/>
                </a:xfrm>
                <a:prstGeom prst="straightConnector1">
                  <a:avLst/>
                </a:prstGeom>
                <a:noFill/>
                <a:ln w="9525" cap="flat" cmpd="sng">
                  <a:solidFill>
                    <a:srgbClr val="8AA9F9"/>
                  </a:solidFill>
                  <a:prstDash val="solid"/>
                  <a:round/>
                  <a:headEnd type="none" w="med" len="med"/>
                  <a:tailEnd type="oval" w="med" len="med"/>
                </a:ln>
              </p:spPr>
            </p:cxnSp>
          </p:grpSp>
        </p:grpSp>
        <p:grpSp>
          <p:nvGrpSpPr>
            <p:cNvPr id="8" name="Google Shape;566;p39">
              <a:extLst>
                <a:ext uri="{FF2B5EF4-FFF2-40B4-BE49-F238E27FC236}">
                  <a16:creationId xmlns:a16="http://schemas.microsoft.com/office/drawing/2014/main" id="{F9E3D343-706C-8FBA-DB6B-07CC35536FC1}"/>
                </a:ext>
              </a:extLst>
            </p:cNvPr>
            <p:cNvGrpSpPr/>
            <p:nvPr/>
          </p:nvGrpSpPr>
          <p:grpSpPr>
            <a:xfrm>
              <a:off x="10125199" y="5055378"/>
              <a:ext cx="1753075" cy="1400501"/>
              <a:chOff x="7188775" y="3517200"/>
              <a:chExt cx="1753075" cy="1400501"/>
            </a:xfrm>
          </p:grpSpPr>
          <p:grpSp>
            <p:nvGrpSpPr>
              <p:cNvPr id="52" name="Google Shape;567;p39">
                <a:extLst>
                  <a:ext uri="{FF2B5EF4-FFF2-40B4-BE49-F238E27FC236}">
                    <a16:creationId xmlns:a16="http://schemas.microsoft.com/office/drawing/2014/main" id="{E66EE87B-5392-6EA6-09AB-9E9B63E3B47D}"/>
                  </a:ext>
                </a:extLst>
              </p:cNvPr>
              <p:cNvGrpSpPr/>
              <p:nvPr/>
            </p:nvGrpSpPr>
            <p:grpSpPr>
              <a:xfrm>
                <a:off x="7188775" y="3517200"/>
                <a:ext cx="1753075" cy="694625"/>
                <a:chOff x="7188775" y="3875550"/>
                <a:chExt cx="1753075" cy="694625"/>
              </a:xfrm>
            </p:grpSpPr>
            <p:sp>
              <p:nvSpPr>
                <p:cNvPr id="57" name="Google Shape;568;p39">
                  <a:extLst>
                    <a:ext uri="{FF2B5EF4-FFF2-40B4-BE49-F238E27FC236}">
                      <a16:creationId xmlns:a16="http://schemas.microsoft.com/office/drawing/2014/main" id="{1FF64991-DFB7-2C5C-2698-07644F65DAB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69;p39">
                  <a:extLst>
                    <a:ext uri="{FF2B5EF4-FFF2-40B4-BE49-F238E27FC236}">
                      <a16:creationId xmlns:a16="http://schemas.microsoft.com/office/drawing/2014/main" id="{64C608F1-6E3A-1556-A1DB-0283E36D45B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50" name="Google Shape;570;p39">
                  <a:extLst>
                    <a:ext uri="{FF2B5EF4-FFF2-40B4-BE49-F238E27FC236}">
                      <a16:creationId xmlns:a16="http://schemas.microsoft.com/office/drawing/2014/main" id="{4311A476-E6A2-C2C8-0FE7-E1122C392C6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3" name="Google Shape;571;p39">
                <a:extLst>
                  <a:ext uri="{FF2B5EF4-FFF2-40B4-BE49-F238E27FC236}">
                    <a16:creationId xmlns:a16="http://schemas.microsoft.com/office/drawing/2014/main" id="{A9E04146-808F-A48A-4192-C9A364B9DF8A}"/>
                  </a:ext>
                </a:extLst>
              </p:cNvPr>
              <p:cNvGrpSpPr/>
              <p:nvPr/>
            </p:nvGrpSpPr>
            <p:grpSpPr>
              <a:xfrm>
                <a:off x="7514175" y="4355175"/>
                <a:ext cx="1251425" cy="562526"/>
                <a:chOff x="5827250" y="4355175"/>
                <a:chExt cx="1251425" cy="562526"/>
              </a:xfrm>
            </p:grpSpPr>
            <p:sp>
              <p:nvSpPr>
                <p:cNvPr id="54" name="Google Shape;572;p39">
                  <a:extLst>
                    <a:ext uri="{FF2B5EF4-FFF2-40B4-BE49-F238E27FC236}">
                      <a16:creationId xmlns:a16="http://schemas.microsoft.com/office/drawing/2014/main" id="{5CC0286C-6A87-4440-A5A9-EF47F26289C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3;p39">
                  <a:extLst>
                    <a:ext uri="{FF2B5EF4-FFF2-40B4-BE49-F238E27FC236}">
                      <a16:creationId xmlns:a16="http://schemas.microsoft.com/office/drawing/2014/main" id="{7F0536E5-37A1-EE45-2CE2-2EC9D665E10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6" name="Google Shape;574;p39">
                  <a:extLst>
                    <a:ext uri="{FF2B5EF4-FFF2-40B4-BE49-F238E27FC236}">
                      <a16:creationId xmlns:a16="http://schemas.microsoft.com/office/drawing/2014/main" id="{03132D8E-E32A-00A6-01D9-2B48535D349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9" name="Google Shape;543;p39">
              <a:extLst>
                <a:ext uri="{FF2B5EF4-FFF2-40B4-BE49-F238E27FC236}">
                  <a16:creationId xmlns:a16="http://schemas.microsoft.com/office/drawing/2014/main" id="{6039C7A3-7F89-A2A9-9D3C-22F14BF6252D}"/>
                </a:ext>
              </a:extLst>
            </p:cNvPr>
            <p:cNvGrpSpPr/>
            <p:nvPr/>
          </p:nvGrpSpPr>
          <p:grpSpPr>
            <a:xfrm rot="5400000">
              <a:off x="76917" y="1051221"/>
              <a:ext cx="2174348" cy="716500"/>
              <a:chOff x="215000" y="360877"/>
              <a:chExt cx="2334496" cy="769273"/>
            </a:xfrm>
          </p:grpSpPr>
          <p:grpSp>
            <p:nvGrpSpPr>
              <p:cNvPr id="46" name="Google Shape;544;p39">
                <a:extLst>
                  <a:ext uri="{FF2B5EF4-FFF2-40B4-BE49-F238E27FC236}">
                    <a16:creationId xmlns:a16="http://schemas.microsoft.com/office/drawing/2014/main" id="{0A313CF5-B75C-5D63-4CDC-22CD0B690B2B}"/>
                  </a:ext>
                </a:extLst>
              </p:cNvPr>
              <p:cNvGrpSpPr/>
              <p:nvPr/>
            </p:nvGrpSpPr>
            <p:grpSpPr>
              <a:xfrm>
                <a:off x="220525" y="360877"/>
                <a:ext cx="2328971" cy="537723"/>
                <a:chOff x="220525" y="360877"/>
                <a:chExt cx="2328971" cy="537723"/>
              </a:xfrm>
            </p:grpSpPr>
            <p:sp>
              <p:nvSpPr>
                <p:cNvPr id="49" name="Google Shape;545;p39">
                  <a:extLst>
                    <a:ext uri="{FF2B5EF4-FFF2-40B4-BE49-F238E27FC236}">
                      <a16:creationId xmlns:a16="http://schemas.microsoft.com/office/drawing/2014/main" id="{5A719724-1CA6-7807-573F-3E1A8C203516}"/>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50" name="Google Shape;546;p39">
                  <a:extLst>
                    <a:ext uri="{FF2B5EF4-FFF2-40B4-BE49-F238E27FC236}">
                      <a16:creationId xmlns:a16="http://schemas.microsoft.com/office/drawing/2014/main" id="{4EC65383-7167-DBE8-F4FB-CBBD5072E65B}"/>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47;p39">
                  <a:extLst>
                    <a:ext uri="{FF2B5EF4-FFF2-40B4-BE49-F238E27FC236}">
                      <a16:creationId xmlns:a16="http://schemas.microsoft.com/office/drawing/2014/main" id="{C02B7CB3-6B1C-43FC-47D9-93F00FC63CFB}"/>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47" name="Google Shape;548;p39">
                <a:extLst>
                  <a:ext uri="{FF2B5EF4-FFF2-40B4-BE49-F238E27FC236}">
                    <a16:creationId xmlns:a16="http://schemas.microsoft.com/office/drawing/2014/main" id="{FFACD5F8-1718-23A4-AEDC-D30938B99827}"/>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8" name="Google Shape;549;p39">
                <a:extLst>
                  <a:ext uri="{FF2B5EF4-FFF2-40B4-BE49-F238E27FC236}">
                    <a16:creationId xmlns:a16="http://schemas.microsoft.com/office/drawing/2014/main" id="{06630164-EA99-7DEE-9461-BD1F4B9DD037}"/>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6" name="Google Shape;550;p39">
              <a:extLst>
                <a:ext uri="{FF2B5EF4-FFF2-40B4-BE49-F238E27FC236}">
                  <a16:creationId xmlns:a16="http://schemas.microsoft.com/office/drawing/2014/main" id="{FE2D66D3-AACD-1340-21EE-43F43B23C3C2}"/>
                </a:ext>
              </a:extLst>
            </p:cNvPr>
            <p:cNvGrpSpPr/>
            <p:nvPr/>
          </p:nvGrpSpPr>
          <p:grpSpPr>
            <a:xfrm>
              <a:off x="596335" y="4957066"/>
              <a:ext cx="2172075" cy="1480006"/>
              <a:chOff x="275650" y="3384900"/>
              <a:chExt cx="2249225" cy="1532575"/>
            </a:xfrm>
          </p:grpSpPr>
          <p:grpSp>
            <p:nvGrpSpPr>
              <p:cNvPr id="31" name="Google Shape;551;p39">
                <a:extLst>
                  <a:ext uri="{FF2B5EF4-FFF2-40B4-BE49-F238E27FC236}">
                    <a16:creationId xmlns:a16="http://schemas.microsoft.com/office/drawing/2014/main" id="{8CFF7D1E-6C6F-888F-088E-DAF1807F5754}"/>
                  </a:ext>
                </a:extLst>
              </p:cNvPr>
              <p:cNvGrpSpPr/>
              <p:nvPr/>
            </p:nvGrpSpPr>
            <p:grpSpPr>
              <a:xfrm>
                <a:off x="275650" y="3384900"/>
                <a:ext cx="771775" cy="1471925"/>
                <a:chOff x="275650" y="3384900"/>
                <a:chExt cx="771775" cy="1471925"/>
              </a:xfrm>
            </p:grpSpPr>
            <p:sp>
              <p:nvSpPr>
                <p:cNvPr id="41" name="Google Shape;552;p39">
                  <a:extLst>
                    <a:ext uri="{FF2B5EF4-FFF2-40B4-BE49-F238E27FC236}">
                      <a16:creationId xmlns:a16="http://schemas.microsoft.com/office/drawing/2014/main" id="{0A5FCBD4-FBC6-8EEF-D804-5BA46C9A0767}"/>
                    </a:ext>
                  </a:extLst>
                </p:cNvPr>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2" name="Google Shape;553;p39">
                  <a:extLst>
                    <a:ext uri="{FF2B5EF4-FFF2-40B4-BE49-F238E27FC236}">
                      <a16:creationId xmlns:a16="http://schemas.microsoft.com/office/drawing/2014/main" id="{FCF7DF8D-8C11-C389-5CE6-62499E8C1438}"/>
                    </a:ext>
                  </a:extLst>
                </p:cNvPr>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43" name="Google Shape;554;p39">
                  <a:extLst>
                    <a:ext uri="{FF2B5EF4-FFF2-40B4-BE49-F238E27FC236}">
                      <a16:creationId xmlns:a16="http://schemas.microsoft.com/office/drawing/2014/main" id="{94D5F575-CEF0-EED6-9CAF-D52230667A2D}"/>
                    </a:ext>
                  </a:extLst>
                </p:cNvPr>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4" name="Google Shape;555;p39">
                  <a:extLst>
                    <a:ext uri="{FF2B5EF4-FFF2-40B4-BE49-F238E27FC236}">
                      <a16:creationId xmlns:a16="http://schemas.microsoft.com/office/drawing/2014/main" id="{ACCCC2C6-527A-F3D7-49E1-836E78060E4A}"/>
                    </a:ext>
                  </a:extLst>
                </p:cNvPr>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5" name="Google Shape;556;p39">
                  <a:extLst>
                    <a:ext uri="{FF2B5EF4-FFF2-40B4-BE49-F238E27FC236}">
                      <a16:creationId xmlns:a16="http://schemas.microsoft.com/office/drawing/2014/main" id="{8A7D7167-1510-CD3B-B8A0-2DC39314805B}"/>
                    </a:ext>
                  </a:extLst>
                </p:cNvPr>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32" name="Google Shape;557;p39">
                <a:extLst>
                  <a:ext uri="{FF2B5EF4-FFF2-40B4-BE49-F238E27FC236}">
                    <a16:creationId xmlns:a16="http://schemas.microsoft.com/office/drawing/2014/main" id="{22138BB4-C720-5AEB-6257-8D780035B87F}"/>
                  </a:ext>
                </a:extLst>
              </p:cNvPr>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58;p39">
                <a:extLst>
                  <a:ext uri="{FF2B5EF4-FFF2-40B4-BE49-F238E27FC236}">
                    <a16:creationId xmlns:a16="http://schemas.microsoft.com/office/drawing/2014/main" id="{E17FD79A-503F-E57E-9C1A-40184A4D2BB2}"/>
                  </a:ext>
                </a:extLst>
              </p:cNvPr>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8AA9F9"/>
                </a:solidFill>
                <a:prstDash val="solid"/>
                <a:round/>
                <a:headEnd type="none" w="med" len="med"/>
                <a:tailEnd type="oval" w="med" len="med"/>
              </a:ln>
            </p:spPr>
            <p:txBody>
              <a:bodyPr/>
              <a:lstStyle/>
              <a:p>
                <a:endParaRPr lang="es-MX"/>
              </a:p>
            </p:txBody>
          </p:sp>
          <p:cxnSp>
            <p:nvCxnSpPr>
              <p:cNvPr id="34" name="Google Shape;559;p39">
                <a:extLst>
                  <a:ext uri="{FF2B5EF4-FFF2-40B4-BE49-F238E27FC236}">
                    <a16:creationId xmlns:a16="http://schemas.microsoft.com/office/drawing/2014/main" id="{960E7B77-B4F9-6E71-1591-5458DA19BA16}"/>
                  </a:ext>
                </a:extLst>
              </p:cNvPr>
              <p:cNvCxnSpPr/>
              <p:nvPr/>
            </p:nvCxnSpPr>
            <p:spPr>
              <a:xfrm>
                <a:off x="1478300" y="4338475"/>
                <a:ext cx="0" cy="579000"/>
              </a:xfrm>
              <a:prstGeom prst="straightConnector1">
                <a:avLst/>
              </a:prstGeom>
              <a:noFill/>
              <a:ln w="9525" cap="flat" cmpd="sng">
                <a:solidFill>
                  <a:srgbClr val="8AA9F9"/>
                </a:solidFill>
                <a:prstDash val="solid"/>
                <a:round/>
                <a:headEnd type="oval" w="med" len="med"/>
                <a:tailEnd type="none" w="med" len="med"/>
              </a:ln>
            </p:spPr>
          </p:cxnSp>
          <p:cxnSp>
            <p:nvCxnSpPr>
              <p:cNvPr id="35" name="Google Shape;560;p39">
                <a:extLst>
                  <a:ext uri="{FF2B5EF4-FFF2-40B4-BE49-F238E27FC236}">
                    <a16:creationId xmlns:a16="http://schemas.microsoft.com/office/drawing/2014/main" id="{201ECE3E-E119-1A45-34AF-37B86F9F7CC8}"/>
                  </a:ext>
                </a:extLst>
              </p:cNvPr>
              <p:cNvCxnSpPr/>
              <p:nvPr/>
            </p:nvCxnSpPr>
            <p:spPr>
              <a:xfrm rot="10800000">
                <a:off x="1620775" y="4057550"/>
                <a:ext cx="0" cy="854400"/>
              </a:xfrm>
              <a:prstGeom prst="straightConnector1">
                <a:avLst/>
              </a:prstGeom>
              <a:noFill/>
              <a:ln w="9525" cap="flat" cmpd="sng">
                <a:solidFill>
                  <a:srgbClr val="8AA9F9"/>
                </a:solidFill>
                <a:prstDash val="solid"/>
                <a:round/>
                <a:headEnd type="none" w="med" len="med"/>
                <a:tailEnd type="oval" w="med" len="med"/>
              </a:ln>
            </p:spPr>
          </p:cxnSp>
          <p:cxnSp>
            <p:nvCxnSpPr>
              <p:cNvPr id="36" name="Google Shape;561;p39">
                <a:extLst>
                  <a:ext uri="{FF2B5EF4-FFF2-40B4-BE49-F238E27FC236}">
                    <a16:creationId xmlns:a16="http://schemas.microsoft.com/office/drawing/2014/main" id="{1925F9BD-5C78-BF48-1FAD-785BB2727A3C}"/>
                  </a:ext>
                </a:extLst>
              </p:cNvPr>
              <p:cNvCxnSpPr/>
              <p:nvPr/>
            </p:nvCxnSpPr>
            <p:spPr>
              <a:xfrm rot="10800000">
                <a:off x="1736550" y="4514950"/>
                <a:ext cx="0" cy="391500"/>
              </a:xfrm>
              <a:prstGeom prst="straightConnector1">
                <a:avLst/>
              </a:prstGeom>
              <a:noFill/>
              <a:ln w="9525" cap="flat" cmpd="sng">
                <a:solidFill>
                  <a:srgbClr val="8AA9F9"/>
                </a:solidFill>
                <a:prstDash val="solid"/>
                <a:round/>
                <a:headEnd type="none" w="med" len="med"/>
                <a:tailEnd type="oval" w="med" len="med"/>
              </a:ln>
            </p:spPr>
          </p:cxnSp>
          <p:cxnSp>
            <p:nvCxnSpPr>
              <p:cNvPr id="37" name="Google Shape;562;p39">
                <a:extLst>
                  <a:ext uri="{FF2B5EF4-FFF2-40B4-BE49-F238E27FC236}">
                    <a16:creationId xmlns:a16="http://schemas.microsoft.com/office/drawing/2014/main" id="{AEFEE808-7FDD-874B-25C2-6B207E21CBE2}"/>
                  </a:ext>
                </a:extLst>
              </p:cNvPr>
              <p:cNvCxnSpPr/>
              <p:nvPr/>
            </p:nvCxnSpPr>
            <p:spPr>
              <a:xfrm rot="10800000">
                <a:off x="1846800" y="4272425"/>
                <a:ext cx="0" cy="628500"/>
              </a:xfrm>
              <a:prstGeom prst="straightConnector1">
                <a:avLst/>
              </a:prstGeom>
              <a:noFill/>
              <a:ln w="9525" cap="flat" cmpd="sng">
                <a:solidFill>
                  <a:srgbClr val="8AA9F9"/>
                </a:solidFill>
                <a:prstDash val="solid"/>
                <a:round/>
                <a:headEnd type="none" w="med" len="med"/>
                <a:tailEnd type="oval" w="med" len="med"/>
              </a:ln>
            </p:spPr>
          </p:cxnSp>
          <p:cxnSp>
            <p:nvCxnSpPr>
              <p:cNvPr id="38" name="Google Shape;563;p39">
                <a:extLst>
                  <a:ext uri="{FF2B5EF4-FFF2-40B4-BE49-F238E27FC236}">
                    <a16:creationId xmlns:a16="http://schemas.microsoft.com/office/drawing/2014/main" id="{2428FBAF-C384-6A5B-13DD-67DBD10C7EF7}"/>
                  </a:ext>
                </a:extLst>
              </p:cNvPr>
              <p:cNvCxnSpPr/>
              <p:nvPr/>
            </p:nvCxnSpPr>
            <p:spPr>
              <a:xfrm rot="10800000">
                <a:off x="1979125" y="4509625"/>
                <a:ext cx="0" cy="385800"/>
              </a:xfrm>
              <a:prstGeom prst="straightConnector1">
                <a:avLst/>
              </a:prstGeom>
              <a:noFill/>
              <a:ln w="9525" cap="flat" cmpd="sng">
                <a:solidFill>
                  <a:srgbClr val="8AA9F9"/>
                </a:solidFill>
                <a:prstDash val="solid"/>
                <a:round/>
                <a:headEnd type="none" w="med" len="med"/>
                <a:tailEnd type="oval" w="med" len="med"/>
              </a:ln>
            </p:spPr>
          </p:cxnSp>
          <p:cxnSp>
            <p:nvCxnSpPr>
              <p:cNvPr id="39" name="Google Shape;564;p39">
                <a:extLst>
                  <a:ext uri="{FF2B5EF4-FFF2-40B4-BE49-F238E27FC236}">
                    <a16:creationId xmlns:a16="http://schemas.microsoft.com/office/drawing/2014/main" id="{59553C8A-661D-22B2-5E2B-F696E27F5036}"/>
                  </a:ext>
                </a:extLst>
              </p:cNvPr>
              <p:cNvCxnSpPr/>
              <p:nvPr/>
            </p:nvCxnSpPr>
            <p:spPr>
              <a:xfrm rot="10800000">
                <a:off x="2111425" y="4316450"/>
                <a:ext cx="0" cy="595500"/>
              </a:xfrm>
              <a:prstGeom prst="straightConnector1">
                <a:avLst/>
              </a:prstGeom>
              <a:noFill/>
              <a:ln w="9525" cap="flat" cmpd="sng">
                <a:solidFill>
                  <a:srgbClr val="8AA9F9"/>
                </a:solidFill>
                <a:prstDash val="solid"/>
                <a:round/>
                <a:headEnd type="none" w="med" len="med"/>
                <a:tailEnd type="oval" w="med" len="med"/>
              </a:ln>
            </p:spPr>
          </p:cxnSp>
          <p:sp>
            <p:nvSpPr>
              <p:cNvPr id="40" name="Google Shape;565;p39">
                <a:extLst>
                  <a:ext uri="{FF2B5EF4-FFF2-40B4-BE49-F238E27FC236}">
                    <a16:creationId xmlns:a16="http://schemas.microsoft.com/office/drawing/2014/main" id="{1E91370B-4102-1317-268B-7681333C62B8}"/>
                  </a:ext>
                </a:extLst>
              </p:cNvPr>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9" name="Rectángulo: esquinas diagonales cortadas 111">
              <a:extLst>
                <a:ext uri="{FF2B5EF4-FFF2-40B4-BE49-F238E27FC236}">
                  <a16:creationId xmlns:a16="http://schemas.microsoft.com/office/drawing/2014/main" id="{12B56F81-1534-6E55-CC4E-AF230CFC3989}"/>
                </a:ext>
              </a:extLst>
            </p:cNvPr>
            <p:cNvSpPr/>
            <p:nvPr/>
          </p:nvSpPr>
          <p:spPr>
            <a:xfrm>
              <a:off x="426721" y="316552"/>
              <a:ext cx="11466575" cy="6158250"/>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2" name="PCB SUPERIOR DERECHA">
            <a:extLst>
              <a:ext uri="{FF2B5EF4-FFF2-40B4-BE49-F238E27FC236}">
                <a16:creationId xmlns:a16="http://schemas.microsoft.com/office/drawing/2014/main" id="{D1A6EB93-FA8E-9A05-3CB9-9E3A443D63CB}"/>
              </a:ext>
            </a:extLst>
          </p:cNvPr>
          <p:cNvGrpSpPr/>
          <p:nvPr/>
        </p:nvGrpSpPr>
        <p:grpSpPr>
          <a:xfrm>
            <a:off x="8814939" y="279117"/>
            <a:ext cx="3276084" cy="2980794"/>
            <a:chOff x="5347476" y="402450"/>
            <a:chExt cx="3588874" cy="2761925"/>
          </a:xfrm>
        </p:grpSpPr>
        <p:grpSp>
          <p:nvGrpSpPr>
            <p:cNvPr id="1083" name="Google Shape;577;p39">
              <a:extLst>
                <a:ext uri="{FF2B5EF4-FFF2-40B4-BE49-F238E27FC236}">
                  <a16:creationId xmlns:a16="http://schemas.microsoft.com/office/drawing/2014/main" id="{1678231E-7659-9EDE-C82C-CC377EAED23C}"/>
                </a:ext>
              </a:extLst>
            </p:cNvPr>
            <p:cNvGrpSpPr/>
            <p:nvPr/>
          </p:nvGrpSpPr>
          <p:grpSpPr>
            <a:xfrm>
              <a:off x="5347476" y="402450"/>
              <a:ext cx="3588874" cy="2761925"/>
              <a:chOff x="5347476" y="402450"/>
              <a:chExt cx="3588874" cy="2761925"/>
            </a:xfrm>
          </p:grpSpPr>
          <p:sp>
            <p:nvSpPr>
              <p:cNvPr id="1087" name="Google Shape;578;p39">
                <a:extLst>
                  <a:ext uri="{FF2B5EF4-FFF2-40B4-BE49-F238E27FC236}">
                    <a16:creationId xmlns:a16="http://schemas.microsoft.com/office/drawing/2014/main" id="{5FD29F66-5989-8003-FF1B-755055A53BC0}"/>
                  </a:ext>
                </a:extLst>
              </p:cNvPr>
              <p:cNvSpPr/>
              <p:nvPr/>
            </p:nvSpPr>
            <p:spPr>
              <a:xfrm>
                <a:off x="5871200" y="773175"/>
                <a:ext cx="3059625" cy="2391200"/>
              </a:xfrm>
              <a:custGeom>
                <a:avLst/>
                <a:gdLst/>
                <a:ahLst/>
                <a:cxnLst/>
                <a:rect l="l" t="t" r="r" b="b"/>
                <a:pathLst>
                  <a:path w="122385" h="95648" extrusionOk="0">
                    <a:moveTo>
                      <a:pt x="122385" y="95648"/>
                    </a:moveTo>
                    <a:lnTo>
                      <a:pt x="110478" y="95648"/>
                    </a:lnTo>
                    <a:lnTo>
                      <a:pt x="88978" y="74148"/>
                    </a:lnTo>
                    <a:lnTo>
                      <a:pt x="88978" y="3032"/>
                    </a:lnTo>
                    <a:lnTo>
                      <a:pt x="85945"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88" name="Google Shape;579;p39">
                <a:extLst>
                  <a:ext uri="{FF2B5EF4-FFF2-40B4-BE49-F238E27FC236}">
                    <a16:creationId xmlns:a16="http://schemas.microsoft.com/office/drawing/2014/main" id="{348C9010-26CC-2512-DFF7-71B61D1AD25D}"/>
                  </a:ext>
                </a:extLst>
              </p:cNvPr>
              <p:cNvSpPr/>
              <p:nvPr/>
            </p:nvSpPr>
            <p:spPr>
              <a:xfrm>
                <a:off x="5518375" y="538875"/>
                <a:ext cx="3417975" cy="2399475"/>
              </a:xfrm>
              <a:custGeom>
                <a:avLst/>
                <a:gdLst/>
                <a:ahLst/>
                <a:cxnLst/>
                <a:rect l="l" t="t" r="r" b="b"/>
                <a:pathLst>
                  <a:path w="136719" h="95979" extrusionOk="0">
                    <a:moveTo>
                      <a:pt x="136719" y="95979"/>
                    </a:moveTo>
                    <a:lnTo>
                      <a:pt x="127899" y="95979"/>
                    </a:lnTo>
                    <a:lnTo>
                      <a:pt x="111471" y="79551"/>
                    </a:lnTo>
                    <a:lnTo>
                      <a:pt x="111471" y="7112"/>
                    </a:lnTo>
                    <a:lnTo>
                      <a:pt x="10435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89" name="Google Shape;580;p39">
                <a:extLst>
                  <a:ext uri="{FF2B5EF4-FFF2-40B4-BE49-F238E27FC236}">
                    <a16:creationId xmlns:a16="http://schemas.microsoft.com/office/drawing/2014/main" id="{E1CCCA90-09FE-A275-D6CB-D176198B33CE}"/>
                  </a:ext>
                </a:extLst>
              </p:cNvPr>
              <p:cNvSpPr/>
              <p:nvPr/>
            </p:nvSpPr>
            <p:spPr>
              <a:xfrm>
                <a:off x="6190950" y="654650"/>
                <a:ext cx="2728850" cy="2399475"/>
              </a:xfrm>
              <a:custGeom>
                <a:avLst/>
                <a:gdLst/>
                <a:ahLst/>
                <a:cxnLst/>
                <a:rect l="l" t="t" r="r" b="b"/>
                <a:pathLst>
                  <a:path w="109154" h="95979" extrusionOk="0">
                    <a:moveTo>
                      <a:pt x="109154" y="95979"/>
                    </a:moveTo>
                    <a:lnTo>
                      <a:pt x="99672" y="95979"/>
                    </a:lnTo>
                    <a:lnTo>
                      <a:pt x="80377" y="76684"/>
                    </a:lnTo>
                    <a:lnTo>
                      <a:pt x="80377" y="5568"/>
                    </a:lnTo>
                    <a:lnTo>
                      <a:pt x="7480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90" name="Google Shape;581;p39">
                <a:extLst>
                  <a:ext uri="{FF2B5EF4-FFF2-40B4-BE49-F238E27FC236}">
                    <a16:creationId xmlns:a16="http://schemas.microsoft.com/office/drawing/2014/main" id="{A1132186-74C2-1A1C-B8CF-9B56270693B1}"/>
                  </a:ext>
                </a:extLst>
              </p:cNvPr>
              <p:cNvSpPr/>
              <p:nvPr/>
            </p:nvSpPr>
            <p:spPr>
              <a:xfrm>
                <a:off x="5347476" y="402450"/>
                <a:ext cx="3583351" cy="2409100"/>
              </a:xfrm>
              <a:custGeom>
                <a:avLst/>
                <a:gdLst/>
                <a:ahLst/>
                <a:cxnLst/>
                <a:rect l="l" t="t" r="r" b="b"/>
                <a:pathLst>
                  <a:path w="143334" h="96364" extrusionOk="0">
                    <a:moveTo>
                      <a:pt x="143334" y="96364"/>
                    </a:moveTo>
                    <a:lnTo>
                      <a:pt x="136719" y="96364"/>
                    </a:lnTo>
                    <a:lnTo>
                      <a:pt x="123488" y="83133"/>
                    </a:lnTo>
                    <a:lnTo>
                      <a:pt x="123488" y="10364"/>
                    </a:lnTo>
                    <a:lnTo>
                      <a:pt x="113123"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84" name="Google Shape;582;p39">
              <a:extLst>
                <a:ext uri="{FF2B5EF4-FFF2-40B4-BE49-F238E27FC236}">
                  <a16:creationId xmlns:a16="http://schemas.microsoft.com/office/drawing/2014/main" id="{18FE1FE5-7546-4BF9-C30C-5EC23EB3D420}"/>
                </a:ext>
              </a:extLst>
            </p:cNvPr>
            <p:cNvGrpSpPr/>
            <p:nvPr/>
          </p:nvGrpSpPr>
          <p:grpSpPr>
            <a:xfrm>
              <a:off x="8600075" y="418975"/>
              <a:ext cx="93700" cy="1786200"/>
              <a:chOff x="8600075" y="418975"/>
              <a:chExt cx="93700" cy="1786200"/>
            </a:xfrm>
          </p:grpSpPr>
          <p:cxnSp>
            <p:nvCxnSpPr>
              <p:cNvPr id="1085" name="Google Shape;583;p39">
                <a:extLst>
                  <a:ext uri="{FF2B5EF4-FFF2-40B4-BE49-F238E27FC236}">
                    <a16:creationId xmlns:a16="http://schemas.microsoft.com/office/drawing/2014/main" id="{8B60DEE8-24D7-528A-B7DF-B677FD5175DF}"/>
                  </a:ext>
                </a:extLst>
              </p:cNvPr>
              <p:cNvCxnSpPr/>
              <p:nvPr/>
            </p:nvCxnSpPr>
            <p:spPr>
              <a:xfrm>
                <a:off x="8600075" y="418975"/>
                <a:ext cx="0" cy="1786200"/>
              </a:xfrm>
              <a:prstGeom prst="straightConnector1">
                <a:avLst/>
              </a:prstGeom>
              <a:noFill/>
              <a:ln w="9525" cap="flat" cmpd="sng">
                <a:solidFill>
                  <a:srgbClr val="8AA9F9"/>
                </a:solidFill>
                <a:prstDash val="solid"/>
                <a:round/>
                <a:headEnd type="none" w="med" len="med"/>
                <a:tailEnd type="oval" w="med" len="med"/>
              </a:ln>
            </p:spPr>
          </p:cxnSp>
          <p:cxnSp>
            <p:nvCxnSpPr>
              <p:cNvPr id="1086" name="Google Shape;584;p39">
                <a:extLst>
                  <a:ext uri="{FF2B5EF4-FFF2-40B4-BE49-F238E27FC236}">
                    <a16:creationId xmlns:a16="http://schemas.microsoft.com/office/drawing/2014/main" id="{8D38B100-08C2-6587-B375-1EC8A19F64C9}"/>
                  </a:ext>
                </a:extLst>
              </p:cNvPr>
              <p:cNvCxnSpPr/>
              <p:nvPr/>
            </p:nvCxnSpPr>
            <p:spPr>
              <a:xfrm>
                <a:off x="8693775" y="484850"/>
                <a:ext cx="0" cy="1240800"/>
              </a:xfrm>
              <a:prstGeom prst="straightConnector1">
                <a:avLst/>
              </a:prstGeom>
              <a:noFill/>
              <a:ln w="9525" cap="flat" cmpd="sng">
                <a:solidFill>
                  <a:srgbClr val="8AA9F9"/>
                </a:solidFill>
                <a:prstDash val="solid"/>
                <a:round/>
                <a:headEnd type="none" w="med" len="med"/>
                <a:tailEnd type="oval" w="med" len="med"/>
              </a:ln>
            </p:spPr>
          </p:cxnSp>
        </p:grpSp>
      </p:grpSp>
      <p:grpSp>
        <p:nvGrpSpPr>
          <p:cNvPr id="13" name="Google Shape;566;p39">
            <a:extLst>
              <a:ext uri="{FF2B5EF4-FFF2-40B4-BE49-F238E27FC236}">
                <a16:creationId xmlns:a16="http://schemas.microsoft.com/office/drawing/2014/main" id="{059A4AC1-F57C-5D0E-380C-C517F20AC740}"/>
              </a:ext>
            </a:extLst>
          </p:cNvPr>
          <p:cNvGrpSpPr/>
          <p:nvPr/>
        </p:nvGrpSpPr>
        <p:grpSpPr>
          <a:xfrm>
            <a:off x="10301253" y="5250760"/>
            <a:ext cx="1837988" cy="1511484"/>
            <a:chOff x="7188775" y="3517200"/>
            <a:chExt cx="1753075" cy="1400501"/>
          </a:xfrm>
        </p:grpSpPr>
        <p:grpSp>
          <p:nvGrpSpPr>
            <p:cNvPr id="1075" name="Google Shape;567;p39">
              <a:extLst>
                <a:ext uri="{FF2B5EF4-FFF2-40B4-BE49-F238E27FC236}">
                  <a16:creationId xmlns:a16="http://schemas.microsoft.com/office/drawing/2014/main" id="{A341B30F-7F61-3B63-60ED-600FE3FCC47B}"/>
                </a:ext>
              </a:extLst>
            </p:cNvPr>
            <p:cNvGrpSpPr/>
            <p:nvPr/>
          </p:nvGrpSpPr>
          <p:grpSpPr>
            <a:xfrm>
              <a:off x="7188775" y="3517200"/>
              <a:ext cx="1753075" cy="694625"/>
              <a:chOff x="7188775" y="3875550"/>
              <a:chExt cx="1753075" cy="694625"/>
            </a:xfrm>
          </p:grpSpPr>
          <p:sp>
            <p:nvSpPr>
              <p:cNvPr id="1080" name="Google Shape;568;p39">
                <a:extLst>
                  <a:ext uri="{FF2B5EF4-FFF2-40B4-BE49-F238E27FC236}">
                    <a16:creationId xmlns:a16="http://schemas.microsoft.com/office/drawing/2014/main" id="{B8C61A8B-C66E-9FFE-A301-DE9DF27F858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81" name="Google Shape;569;p39">
                <a:extLst>
                  <a:ext uri="{FF2B5EF4-FFF2-40B4-BE49-F238E27FC236}">
                    <a16:creationId xmlns:a16="http://schemas.microsoft.com/office/drawing/2014/main" id="{08D5B58C-0688-8066-7EE5-EBA735060569}"/>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82" name="Google Shape;570;p39">
                <a:extLst>
                  <a:ext uri="{FF2B5EF4-FFF2-40B4-BE49-F238E27FC236}">
                    <a16:creationId xmlns:a16="http://schemas.microsoft.com/office/drawing/2014/main" id="{A94D256A-28F4-2C72-7E9F-01DBBC6F999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76" name="Google Shape;571;p39">
              <a:extLst>
                <a:ext uri="{FF2B5EF4-FFF2-40B4-BE49-F238E27FC236}">
                  <a16:creationId xmlns:a16="http://schemas.microsoft.com/office/drawing/2014/main" id="{91F63B6D-53BA-FB7D-9391-7DE3DDA20F36}"/>
                </a:ext>
              </a:extLst>
            </p:cNvPr>
            <p:cNvGrpSpPr/>
            <p:nvPr/>
          </p:nvGrpSpPr>
          <p:grpSpPr>
            <a:xfrm>
              <a:off x="7514175" y="4355175"/>
              <a:ext cx="1251425" cy="562526"/>
              <a:chOff x="5827250" y="4355175"/>
              <a:chExt cx="1251425" cy="562526"/>
            </a:xfrm>
          </p:grpSpPr>
          <p:sp>
            <p:nvSpPr>
              <p:cNvPr id="1077" name="Google Shape;572;p39">
                <a:extLst>
                  <a:ext uri="{FF2B5EF4-FFF2-40B4-BE49-F238E27FC236}">
                    <a16:creationId xmlns:a16="http://schemas.microsoft.com/office/drawing/2014/main" id="{D166E03A-7B67-1927-578B-DEA44268C8B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78" name="Google Shape;573;p39">
                <a:extLst>
                  <a:ext uri="{FF2B5EF4-FFF2-40B4-BE49-F238E27FC236}">
                    <a16:creationId xmlns:a16="http://schemas.microsoft.com/office/drawing/2014/main" id="{5288246F-19E8-831E-DF74-25F14A64C17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79" name="Google Shape;574;p39">
                <a:extLst>
                  <a:ext uri="{FF2B5EF4-FFF2-40B4-BE49-F238E27FC236}">
                    <a16:creationId xmlns:a16="http://schemas.microsoft.com/office/drawing/2014/main" id="{14AE38D5-0C26-4CA7-6F54-8B5934FAF0F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PCB SUPERIOR IZQ 2">
            <a:extLst>
              <a:ext uri="{FF2B5EF4-FFF2-40B4-BE49-F238E27FC236}">
                <a16:creationId xmlns:a16="http://schemas.microsoft.com/office/drawing/2014/main" id="{992FF8FB-C200-C37C-CC9D-9C9CB68A78A1}"/>
              </a:ext>
            </a:extLst>
          </p:cNvPr>
          <p:cNvGrpSpPr/>
          <p:nvPr/>
        </p:nvGrpSpPr>
        <p:grpSpPr>
          <a:xfrm rot="5400000">
            <a:off x="-267226" y="940330"/>
            <a:ext cx="2346655" cy="751205"/>
            <a:chOff x="215000" y="360877"/>
            <a:chExt cx="2334496" cy="769273"/>
          </a:xfrm>
        </p:grpSpPr>
        <p:grpSp>
          <p:nvGrpSpPr>
            <p:cNvPr id="1069" name="Google Shape;544;p39">
              <a:extLst>
                <a:ext uri="{FF2B5EF4-FFF2-40B4-BE49-F238E27FC236}">
                  <a16:creationId xmlns:a16="http://schemas.microsoft.com/office/drawing/2014/main" id="{FF2EE6FF-B333-B04C-A028-9A290FDDAC7F}"/>
                </a:ext>
              </a:extLst>
            </p:cNvPr>
            <p:cNvGrpSpPr/>
            <p:nvPr/>
          </p:nvGrpSpPr>
          <p:grpSpPr>
            <a:xfrm>
              <a:off x="220525" y="360877"/>
              <a:ext cx="2328971" cy="537723"/>
              <a:chOff x="220525" y="360877"/>
              <a:chExt cx="2328971" cy="537723"/>
            </a:xfrm>
          </p:grpSpPr>
          <p:sp>
            <p:nvSpPr>
              <p:cNvPr id="1072" name="Google Shape;545;p39">
                <a:extLst>
                  <a:ext uri="{FF2B5EF4-FFF2-40B4-BE49-F238E27FC236}">
                    <a16:creationId xmlns:a16="http://schemas.microsoft.com/office/drawing/2014/main" id="{53F270F7-53CA-7E10-7EAF-182F597A891B}"/>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073" name="Google Shape;546;p39">
                <a:extLst>
                  <a:ext uri="{FF2B5EF4-FFF2-40B4-BE49-F238E27FC236}">
                    <a16:creationId xmlns:a16="http://schemas.microsoft.com/office/drawing/2014/main" id="{AD97F53D-CD6B-D120-71E1-280085D4BA5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4" name="Google Shape;547;p39">
                <a:extLst>
                  <a:ext uri="{FF2B5EF4-FFF2-40B4-BE49-F238E27FC236}">
                    <a16:creationId xmlns:a16="http://schemas.microsoft.com/office/drawing/2014/main" id="{E690F55E-FD4C-DF81-5052-D14866B45EC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070" name="Google Shape;548;p39">
              <a:extLst>
                <a:ext uri="{FF2B5EF4-FFF2-40B4-BE49-F238E27FC236}">
                  <a16:creationId xmlns:a16="http://schemas.microsoft.com/office/drawing/2014/main" id="{FBAA4C80-7558-E1E3-600B-8D9F547715FC}"/>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1" name="Google Shape;549;p39">
              <a:extLst>
                <a:ext uri="{FF2B5EF4-FFF2-40B4-BE49-F238E27FC236}">
                  <a16:creationId xmlns:a16="http://schemas.microsoft.com/office/drawing/2014/main" id="{A1449822-078D-2BCA-6646-F2977904F1DA}"/>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5" name="PCB INFERIOR IZQ">
            <a:extLst>
              <a:ext uri="{FF2B5EF4-FFF2-40B4-BE49-F238E27FC236}">
                <a16:creationId xmlns:a16="http://schemas.microsoft.com/office/drawing/2014/main" id="{A06066FB-A53D-EAFE-C1FF-C3A0F0DD9052}"/>
              </a:ext>
            </a:extLst>
          </p:cNvPr>
          <p:cNvGrpSpPr/>
          <p:nvPr/>
        </p:nvGrpSpPr>
        <p:grpSpPr>
          <a:xfrm>
            <a:off x="310845" y="5144660"/>
            <a:ext cx="2277282" cy="1597291"/>
            <a:chOff x="275650" y="3384900"/>
            <a:chExt cx="2249225" cy="1532575"/>
          </a:xfrm>
        </p:grpSpPr>
        <p:grpSp>
          <p:nvGrpSpPr>
            <p:cNvPr id="17" name="Google Shape;551;p39">
              <a:extLst>
                <a:ext uri="{FF2B5EF4-FFF2-40B4-BE49-F238E27FC236}">
                  <a16:creationId xmlns:a16="http://schemas.microsoft.com/office/drawing/2014/main" id="{19CC2B31-13F6-A0AA-9389-C086EC179072}"/>
                </a:ext>
              </a:extLst>
            </p:cNvPr>
            <p:cNvGrpSpPr/>
            <p:nvPr/>
          </p:nvGrpSpPr>
          <p:grpSpPr>
            <a:xfrm>
              <a:off x="275650" y="3384900"/>
              <a:ext cx="771775" cy="1471925"/>
              <a:chOff x="275650" y="3384900"/>
              <a:chExt cx="771775" cy="1471925"/>
            </a:xfrm>
          </p:grpSpPr>
          <p:sp>
            <p:nvSpPr>
              <p:cNvPr id="1064" name="Google Shape;552;p39">
                <a:extLst>
                  <a:ext uri="{FF2B5EF4-FFF2-40B4-BE49-F238E27FC236}">
                    <a16:creationId xmlns:a16="http://schemas.microsoft.com/office/drawing/2014/main" id="{B0DBCAFB-2C18-499B-05E8-7E6A463B71BD}"/>
                  </a:ext>
                </a:extLst>
              </p:cNvPr>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65" name="Google Shape;553;p39">
                <a:extLst>
                  <a:ext uri="{FF2B5EF4-FFF2-40B4-BE49-F238E27FC236}">
                    <a16:creationId xmlns:a16="http://schemas.microsoft.com/office/drawing/2014/main" id="{1DD6946D-026B-C09B-2813-0E6CE3513308}"/>
                  </a:ext>
                </a:extLst>
              </p:cNvPr>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066" name="Google Shape;554;p39">
                <a:extLst>
                  <a:ext uri="{FF2B5EF4-FFF2-40B4-BE49-F238E27FC236}">
                    <a16:creationId xmlns:a16="http://schemas.microsoft.com/office/drawing/2014/main" id="{338E26BE-EFC5-5033-EAA1-222D52FD3504}"/>
                  </a:ext>
                </a:extLst>
              </p:cNvPr>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67" name="Google Shape;555;p39">
                <a:extLst>
                  <a:ext uri="{FF2B5EF4-FFF2-40B4-BE49-F238E27FC236}">
                    <a16:creationId xmlns:a16="http://schemas.microsoft.com/office/drawing/2014/main" id="{C4BD7A7E-C2DF-0906-034F-DE1CF2C4A2C2}"/>
                  </a:ext>
                </a:extLst>
              </p:cNvPr>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68" name="Google Shape;556;p39">
                <a:extLst>
                  <a:ext uri="{FF2B5EF4-FFF2-40B4-BE49-F238E27FC236}">
                    <a16:creationId xmlns:a16="http://schemas.microsoft.com/office/drawing/2014/main" id="{A5009346-890C-DFE9-3CD8-42B46229D07A}"/>
                  </a:ext>
                </a:extLst>
              </p:cNvPr>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57;p39">
              <a:extLst>
                <a:ext uri="{FF2B5EF4-FFF2-40B4-BE49-F238E27FC236}">
                  <a16:creationId xmlns:a16="http://schemas.microsoft.com/office/drawing/2014/main" id="{F0FAF414-A766-9771-7A89-95F6E98E1DBF}"/>
                </a:ext>
              </a:extLst>
            </p:cNvPr>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58;p39">
              <a:extLst>
                <a:ext uri="{FF2B5EF4-FFF2-40B4-BE49-F238E27FC236}">
                  <a16:creationId xmlns:a16="http://schemas.microsoft.com/office/drawing/2014/main" id="{8274B16A-71EC-53A2-D708-490980E30185}"/>
                </a:ext>
              </a:extLst>
            </p:cNvPr>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8AA9F9"/>
              </a:solidFill>
              <a:prstDash val="solid"/>
              <a:round/>
              <a:headEnd type="none" w="med" len="med"/>
              <a:tailEnd type="oval" w="med" len="med"/>
            </a:ln>
          </p:spPr>
          <p:txBody>
            <a:bodyPr/>
            <a:lstStyle/>
            <a:p>
              <a:endParaRPr lang="es-MX"/>
            </a:p>
          </p:txBody>
        </p:sp>
        <p:cxnSp>
          <p:nvCxnSpPr>
            <p:cNvPr id="20" name="Google Shape;559;p39">
              <a:extLst>
                <a:ext uri="{FF2B5EF4-FFF2-40B4-BE49-F238E27FC236}">
                  <a16:creationId xmlns:a16="http://schemas.microsoft.com/office/drawing/2014/main" id="{D2AF23CF-860F-772F-764E-198F2C420E3F}"/>
                </a:ext>
              </a:extLst>
            </p:cNvPr>
            <p:cNvCxnSpPr/>
            <p:nvPr/>
          </p:nvCxnSpPr>
          <p:spPr>
            <a:xfrm>
              <a:off x="1478300" y="4338475"/>
              <a:ext cx="0" cy="579000"/>
            </a:xfrm>
            <a:prstGeom prst="straightConnector1">
              <a:avLst/>
            </a:prstGeom>
            <a:noFill/>
            <a:ln w="9525" cap="flat" cmpd="sng">
              <a:solidFill>
                <a:srgbClr val="8AA9F9"/>
              </a:solidFill>
              <a:prstDash val="solid"/>
              <a:round/>
              <a:headEnd type="oval" w="med" len="med"/>
              <a:tailEnd type="none" w="med" len="med"/>
            </a:ln>
          </p:spPr>
        </p:cxnSp>
        <p:cxnSp>
          <p:nvCxnSpPr>
            <p:cNvPr id="21" name="Google Shape;560;p39">
              <a:extLst>
                <a:ext uri="{FF2B5EF4-FFF2-40B4-BE49-F238E27FC236}">
                  <a16:creationId xmlns:a16="http://schemas.microsoft.com/office/drawing/2014/main" id="{2D2E5479-3D7B-9B15-5E54-E850C3094664}"/>
                </a:ext>
              </a:extLst>
            </p:cNvPr>
            <p:cNvCxnSpPr/>
            <p:nvPr/>
          </p:nvCxnSpPr>
          <p:spPr>
            <a:xfrm rot="10800000">
              <a:off x="1620775" y="4057550"/>
              <a:ext cx="0" cy="854400"/>
            </a:xfrm>
            <a:prstGeom prst="straightConnector1">
              <a:avLst/>
            </a:prstGeom>
            <a:noFill/>
            <a:ln w="9525" cap="flat" cmpd="sng">
              <a:solidFill>
                <a:srgbClr val="8AA9F9"/>
              </a:solidFill>
              <a:prstDash val="solid"/>
              <a:round/>
              <a:headEnd type="none" w="med" len="med"/>
              <a:tailEnd type="oval" w="med" len="med"/>
            </a:ln>
          </p:spPr>
        </p:cxnSp>
        <p:cxnSp>
          <p:nvCxnSpPr>
            <p:cNvPr id="22" name="Google Shape;561;p39">
              <a:extLst>
                <a:ext uri="{FF2B5EF4-FFF2-40B4-BE49-F238E27FC236}">
                  <a16:creationId xmlns:a16="http://schemas.microsoft.com/office/drawing/2014/main" id="{9EE78269-0421-730E-AE78-D6F34798DE4B}"/>
                </a:ext>
              </a:extLst>
            </p:cNvPr>
            <p:cNvCxnSpPr/>
            <p:nvPr/>
          </p:nvCxnSpPr>
          <p:spPr>
            <a:xfrm rot="10800000">
              <a:off x="1736550" y="4514950"/>
              <a:ext cx="0" cy="391500"/>
            </a:xfrm>
            <a:prstGeom prst="straightConnector1">
              <a:avLst/>
            </a:prstGeom>
            <a:noFill/>
            <a:ln w="9525" cap="flat" cmpd="sng">
              <a:solidFill>
                <a:srgbClr val="8AA9F9"/>
              </a:solidFill>
              <a:prstDash val="solid"/>
              <a:round/>
              <a:headEnd type="none" w="med" len="med"/>
              <a:tailEnd type="oval" w="med" len="med"/>
            </a:ln>
          </p:spPr>
        </p:cxnSp>
        <p:cxnSp>
          <p:nvCxnSpPr>
            <p:cNvPr id="23" name="Google Shape;562;p39">
              <a:extLst>
                <a:ext uri="{FF2B5EF4-FFF2-40B4-BE49-F238E27FC236}">
                  <a16:creationId xmlns:a16="http://schemas.microsoft.com/office/drawing/2014/main" id="{0CA5CD96-20B7-8C86-E25C-3DB65DB72EED}"/>
                </a:ext>
              </a:extLst>
            </p:cNvPr>
            <p:cNvCxnSpPr/>
            <p:nvPr/>
          </p:nvCxnSpPr>
          <p:spPr>
            <a:xfrm rot="10800000">
              <a:off x="1846800" y="4272425"/>
              <a:ext cx="0" cy="628500"/>
            </a:xfrm>
            <a:prstGeom prst="straightConnector1">
              <a:avLst/>
            </a:prstGeom>
            <a:noFill/>
            <a:ln w="9525" cap="flat" cmpd="sng">
              <a:solidFill>
                <a:srgbClr val="8AA9F9"/>
              </a:solidFill>
              <a:prstDash val="solid"/>
              <a:round/>
              <a:headEnd type="none" w="med" len="med"/>
              <a:tailEnd type="oval" w="med" len="med"/>
            </a:ln>
          </p:spPr>
        </p:cxnSp>
        <p:cxnSp>
          <p:nvCxnSpPr>
            <p:cNvPr id="24" name="Google Shape;563;p39">
              <a:extLst>
                <a:ext uri="{FF2B5EF4-FFF2-40B4-BE49-F238E27FC236}">
                  <a16:creationId xmlns:a16="http://schemas.microsoft.com/office/drawing/2014/main" id="{6505E6A9-4235-27D3-0424-B7BC5C6CCC5D}"/>
                </a:ext>
              </a:extLst>
            </p:cNvPr>
            <p:cNvCxnSpPr/>
            <p:nvPr/>
          </p:nvCxnSpPr>
          <p:spPr>
            <a:xfrm rot="10800000">
              <a:off x="1979125" y="4509625"/>
              <a:ext cx="0" cy="385800"/>
            </a:xfrm>
            <a:prstGeom prst="straightConnector1">
              <a:avLst/>
            </a:prstGeom>
            <a:noFill/>
            <a:ln w="9525" cap="flat" cmpd="sng">
              <a:solidFill>
                <a:srgbClr val="8AA9F9"/>
              </a:solidFill>
              <a:prstDash val="solid"/>
              <a:round/>
              <a:headEnd type="none" w="med" len="med"/>
              <a:tailEnd type="oval" w="med" len="med"/>
            </a:ln>
          </p:spPr>
        </p:cxnSp>
        <p:cxnSp>
          <p:nvCxnSpPr>
            <p:cNvPr id="1062" name="Google Shape;564;p39">
              <a:extLst>
                <a:ext uri="{FF2B5EF4-FFF2-40B4-BE49-F238E27FC236}">
                  <a16:creationId xmlns:a16="http://schemas.microsoft.com/office/drawing/2014/main" id="{70048115-1910-B063-A4A8-D781B97AA5AF}"/>
                </a:ext>
              </a:extLst>
            </p:cNvPr>
            <p:cNvCxnSpPr/>
            <p:nvPr/>
          </p:nvCxnSpPr>
          <p:spPr>
            <a:xfrm rot="10800000">
              <a:off x="2111425" y="4316450"/>
              <a:ext cx="0" cy="595500"/>
            </a:xfrm>
            <a:prstGeom prst="straightConnector1">
              <a:avLst/>
            </a:prstGeom>
            <a:noFill/>
            <a:ln w="9525" cap="flat" cmpd="sng">
              <a:solidFill>
                <a:srgbClr val="8AA9F9"/>
              </a:solidFill>
              <a:prstDash val="solid"/>
              <a:round/>
              <a:headEnd type="none" w="med" len="med"/>
              <a:tailEnd type="oval" w="med" len="med"/>
            </a:ln>
          </p:spPr>
        </p:cxnSp>
        <p:sp>
          <p:nvSpPr>
            <p:cNvPr id="1063" name="Google Shape;565;p39">
              <a:extLst>
                <a:ext uri="{FF2B5EF4-FFF2-40B4-BE49-F238E27FC236}">
                  <a16:creationId xmlns:a16="http://schemas.microsoft.com/office/drawing/2014/main" id="{AD5A18C5-D98E-6BAB-8143-F030AF2BE063}"/>
                </a:ext>
              </a:extLst>
            </p:cNvPr>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6" name="Rectángulo: esquinas diagonales cortadas 111">
            <a:extLst>
              <a:ext uri="{FF2B5EF4-FFF2-40B4-BE49-F238E27FC236}">
                <a16:creationId xmlns:a16="http://schemas.microsoft.com/office/drawing/2014/main" id="{8E11436D-0387-B008-A9D5-F268F50C647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5" name="Imagen 1154" descr="Imagen que contiene oscuro, tabla, hombre, computadora&#10;&#10;Descripción generada automáticamente">
            <a:extLst>
              <a:ext uri="{FF2B5EF4-FFF2-40B4-BE49-F238E27FC236}">
                <a16:creationId xmlns:a16="http://schemas.microsoft.com/office/drawing/2014/main" id="{5015CC3C-BFA1-B228-DB68-40EB453667A7}"/>
              </a:ext>
            </a:extLst>
          </p:cNvPr>
          <p:cNvPicPr>
            <a:picLocks noChangeAspect="1"/>
          </p:cNvPicPr>
          <p:nvPr/>
        </p:nvPicPr>
        <p:blipFill>
          <a:blip r:embed="rId6">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4456378" y="2338222"/>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pic>
        <p:nvPicPr>
          <p:cNvPr id="1156" name="Imagen 1155" descr="Imagen que contiene cadena, oscuro, tabla, iluminado&#10;&#10;Descripción generada automáticamente">
            <a:extLst>
              <a:ext uri="{FF2B5EF4-FFF2-40B4-BE49-F238E27FC236}">
                <a16:creationId xmlns:a16="http://schemas.microsoft.com/office/drawing/2014/main" id="{4D664F60-7413-D3AC-2857-16DAADF2C4F3}"/>
              </a:ext>
            </a:extLst>
          </p:cNvPr>
          <p:cNvPicPr>
            <a:picLocks noChangeAspect="1"/>
          </p:cNvPicPr>
          <p:nvPr/>
        </p:nvPicPr>
        <p:blipFill>
          <a:blip r:embed="rId7">
            <a:duotone>
              <a:schemeClr val="accent4">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980652" y="5179773"/>
            <a:ext cx="3590925" cy="6296025"/>
          </a:xfrm>
          <a:prstGeom prst="rect">
            <a:avLst/>
          </a:prstGeom>
        </p:spPr>
      </p:pic>
      <p:sp>
        <p:nvSpPr>
          <p:cNvPr id="62" name="CuadroTexto 61">
            <a:extLst>
              <a:ext uri="{FF2B5EF4-FFF2-40B4-BE49-F238E27FC236}">
                <a16:creationId xmlns:a16="http://schemas.microsoft.com/office/drawing/2014/main" id="{9B47F509-5F85-FC4B-91FA-0F3E7B650B56}"/>
              </a:ext>
            </a:extLst>
          </p:cNvPr>
          <p:cNvSpPr txBox="1"/>
          <p:nvPr/>
        </p:nvSpPr>
        <p:spPr>
          <a:xfrm>
            <a:off x="-1318846" y="7177929"/>
            <a:ext cx="10284488" cy="646331"/>
          </a:xfrm>
          <a:prstGeom prst="rect">
            <a:avLst/>
          </a:prstGeom>
          <a:noFill/>
        </p:spPr>
        <p:txBody>
          <a:bodyPr wrap="square">
            <a:spAutoFit/>
          </a:bodyPr>
          <a:lstStyle/>
          <a:p>
            <a:r>
              <a:rPr lang="es-MX"/>
              <a:t>Responsable: Persona 2Contenido:Definición y concepto de </a:t>
            </a:r>
            <a:r>
              <a:rPr lang="es-MX" err="1"/>
              <a:t>IoT.Ejemplos</a:t>
            </a:r>
            <a:r>
              <a:rPr lang="es-MX"/>
              <a:t> de dispositivos </a:t>
            </a:r>
            <a:r>
              <a:rPr lang="es-MX" err="1"/>
              <a:t>IoT</a:t>
            </a:r>
            <a:r>
              <a:rPr lang="es-MX"/>
              <a:t> </a:t>
            </a:r>
            <a:r>
              <a:rPr lang="es-MX" err="1"/>
              <a:t>comunes.Aplicaciones</a:t>
            </a:r>
            <a:r>
              <a:rPr lang="es-MX"/>
              <a:t> en diferentes sectores (hogar, salud, industria, etc.).Tendencias Actuales en </a:t>
            </a:r>
            <a:r>
              <a:rPr lang="es-MX" err="1"/>
              <a:t>IoT</a:t>
            </a:r>
            <a:endParaRPr lang="es-MX"/>
          </a:p>
        </p:txBody>
      </p:sp>
    </p:spTree>
    <p:extLst>
      <p:ext uri="{BB962C8B-B14F-4D97-AF65-F5344CB8AC3E}">
        <p14:creationId xmlns:p14="http://schemas.microsoft.com/office/powerpoint/2010/main" val="416593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30"/>
                                        </p:tgtEl>
                                      </p:cBhvr>
                                    </p:animEffect>
                                    <p:animScale>
                                      <p:cBhvr>
                                        <p:cTn id="13"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3C883954-189B-84F9-4995-F95CBA4A0CB8}"/>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396" name="AJOLOTES ESCALERA">
            <a:extLst>
              <a:ext uri="{FF2B5EF4-FFF2-40B4-BE49-F238E27FC236}">
                <a16:creationId xmlns:a16="http://schemas.microsoft.com/office/drawing/2014/main" id="{168A6E94-2DA3-8B43-CEE3-BCD1C11274D5}"/>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1412" t="4651" r="21612" b="5258"/>
          <a:stretch/>
        </p:blipFill>
        <p:spPr bwMode="auto">
          <a:xfrm rot="1599317">
            <a:off x="2664983" y="851615"/>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87" name="ENFASÍS TÍTULO">
            <a:extLst>
              <a:ext uri="{FF2B5EF4-FFF2-40B4-BE49-F238E27FC236}">
                <a16:creationId xmlns:a16="http://schemas.microsoft.com/office/drawing/2014/main" id="{674CFB85-B47E-DDD8-7E4B-0DFFB79591D0}"/>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11520" y="3796650"/>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6"/>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9</a:t>
              </a:r>
              <a:endParaRPr lang="es-MX" sz="1200" b="1">
                <a:effectLst>
                  <a:outerShdw blurRad="38100" dist="38100" dir="2700000" algn="tl">
                    <a:srgbClr val="000000">
                      <a:alpha val="43137"/>
                    </a:srgbClr>
                  </a:outerShdw>
                </a:effectLst>
              </a:endParaRPr>
            </a:p>
          </p:txBody>
        </p:sp>
      </p:gr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9" name="SLIDE OBJETIVO 3">
            <a:extLst>
              <a:ext uri="{FF2B5EF4-FFF2-40B4-BE49-F238E27FC236}">
                <a16:creationId xmlns:a16="http://schemas.microsoft.com/office/drawing/2014/main" id="{83DFA13C-972F-A14E-C44D-C853DE3E5A8D}"/>
              </a:ext>
            </a:extLst>
          </p:cNvPr>
          <p:cNvGrpSpPr/>
          <p:nvPr/>
        </p:nvGrpSpPr>
        <p:grpSpPr>
          <a:xfrm>
            <a:off x="6179187" y="8162933"/>
            <a:ext cx="2958958" cy="5133838"/>
            <a:chOff x="6445406" y="1958898"/>
            <a:chExt cx="2958958" cy="5133838"/>
          </a:xfrm>
        </p:grpSpPr>
        <p:sp>
          <p:nvSpPr>
            <p:cNvPr id="364" name="FONDO OBJETIVO">
              <a:extLst>
                <a:ext uri="{FF2B5EF4-FFF2-40B4-BE49-F238E27FC236}">
                  <a16:creationId xmlns:a16="http://schemas.microsoft.com/office/drawing/2014/main" id="{72190DBA-AB47-F6F8-2EF1-F3A8844942A8}"/>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66" name="OLAS OBJETIVO 1">
              <a:extLst>
                <a:ext uri="{FF2B5EF4-FFF2-40B4-BE49-F238E27FC236}">
                  <a16:creationId xmlns:a16="http://schemas.microsoft.com/office/drawing/2014/main" id="{72A646E5-0E84-E657-CA14-5C697A4A1D7E}"/>
                </a:ext>
              </a:extLst>
            </p:cNvPr>
            <p:cNvPicPr>
              <a:picLocks noChangeAspect="1"/>
            </p:cNvPicPr>
            <p:nvPr/>
          </p:nvPicPr>
          <p:blipFill>
            <a:blip r:embed="rId8"/>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67" name="MARCO PCB OBJETIVO 1">
              <a:extLst>
                <a:ext uri="{FF2B5EF4-FFF2-40B4-BE49-F238E27FC236}">
                  <a16:creationId xmlns:a16="http://schemas.microsoft.com/office/drawing/2014/main" id="{8684031C-167D-38E4-87C5-B98920CAB5AC}"/>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IRCULO EXT OBJETIVO 2">
              <a:extLst>
                <a:ext uri="{FF2B5EF4-FFF2-40B4-BE49-F238E27FC236}">
                  <a16:creationId xmlns:a16="http://schemas.microsoft.com/office/drawing/2014/main" id="{E4E3CF0F-76A3-4A22-301F-03DE65DBD2AE}"/>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369" name="CIRCULO INT OBJETIVO 2">
              <a:extLst>
                <a:ext uri="{FF2B5EF4-FFF2-40B4-BE49-F238E27FC236}">
                  <a16:creationId xmlns:a16="http://schemas.microsoft.com/office/drawing/2014/main" id="{A780B98D-9424-DDE4-E34B-2704811A921C}"/>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370" name="OBJETIVO 2 TEXTO">
              <a:extLst>
                <a:ext uri="{FF2B5EF4-FFF2-40B4-BE49-F238E27FC236}">
                  <a16:creationId xmlns:a16="http://schemas.microsoft.com/office/drawing/2014/main" id="{2D9B80C4-6CDE-80B3-4C09-58B538F1187B}"/>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371" name="Picture 2" descr="Cloud service - Free computer icons">
              <a:extLst>
                <a:ext uri="{FF2B5EF4-FFF2-40B4-BE49-F238E27FC236}">
                  <a16:creationId xmlns:a16="http://schemas.microsoft.com/office/drawing/2014/main" id="{C62B62BC-29A7-FF40-9F98-AD4F8F10D417}"/>
                </a:ext>
              </a:extLst>
            </p:cNvPr>
            <p:cNvPicPr>
              <a:picLocks noChangeAspect="1" noChangeArrowheads="1"/>
            </p:cNvPicPr>
            <p:nvPr/>
          </p:nvPicPr>
          <p:blipFill>
            <a:blip r:embed="rId9">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6" descr="Software application - Free computer icons">
              <a:extLst>
                <a:ext uri="{FF2B5EF4-FFF2-40B4-BE49-F238E27FC236}">
                  <a16:creationId xmlns:a16="http://schemas.microsoft.com/office/drawing/2014/main" id="{5BF8ECD5-2A93-8694-66B3-212E889F5978}"/>
                </a:ext>
              </a:extLst>
            </p:cNvPr>
            <p:cNvPicPr>
              <a:picLocks noChangeAspect="1" noChangeArrowheads="1"/>
            </p:cNvPicPr>
            <p:nvPr/>
          </p:nvPicPr>
          <p:blipFill>
            <a:blip r:embed="rId10">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373" name="Imagen 372">
              <a:extLst>
                <a:ext uri="{FF2B5EF4-FFF2-40B4-BE49-F238E27FC236}">
                  <a16:creationId xmlns:a16="http://schemas.microsoft.com/office/drawing/2014/main" id="{8B581EAD-0857-83CC-BCFF-961760C7FD7C}"/>
                </a:ext>
              </a:extLst>
            </p:cNvPr>
            <p:cNvPicPr>
              <a:picLocks noChangeAspect="1"/>
            </p:cNvPicPr>
            <p:nvPr/>
          </p:nvPicPr>
          <p:blipFill rotWithShape="1">
            <a:blip r:embed="rId11"/>
            <a:srcRect l="21218" t="7473" r="20154" b="8581"/>
            <a:stretch/>
          </p:blipFill>
          <p:spPr>
            <a:xfrm>
              <a:off x="7041963" y="3313604"/>
              <a:ext cx="1745844" cy="1428447"/>
            </a:xfrm>
            <a:prstGeom prst="rect">
              <a:avLst/>
            </a:prstGeom>
          </p:spPr>
        </p:pic>
      </p:grpSp>
      <p:grpSp>
        <p:nvGrpSpPr>
          <p:cNvPr id="374" name="SLIDE OBJETIVO 4">
            <a:extLst>
              <a:ext uri="{FF2B5EF4-FFF2-40B4-BE49-F238E27FC236}">
                <a16:creationId xmlns:a16="http://schemas.microsoft.com/office/drawing/2014/main" id="{D1E5E2FD-471E-B449-546A-A8F7AF96F5CA}"/>
              </a:ext>
            </a:extLst>
          </p:cNvPr>
          <p:cNvGrpSpPr/>
          <p:nvPr/>
        </p:nvGrpSpPr>
        <p:grpSpPr>
          <a:xfrm>
            <a:off x="9208464" y="8177290"/>
            <a:ext cx="2958958" cy="5133838"/>
            <a:chOff x="9474683" y="1973255"/>
            <a:chExt cx="2958958" cy="5133838"/>
          </a:xfrm>
        </p:grpSpPr>
        <p:sp>
          <p:nvSpPr>
            <p:cNvPr id="375" name="FONDO OBJETIVO">
              <a:extLst>
                <a:ext uri="{FF2B5EF4-FFF2-40B4-BE49-F238E27FC236}">
                  <a16:creationId xmlns:a16="http://schemas.microsoft.com/office/drawing/2014/main" id="{6FB297CE-8FD4-B9EC-1C17-7DC220172870}"/>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76" name="OLAS OBJETIVO 1">
              <a:extLst>
                <a:ext uri="{FF2B5EF4-FFF2-40B4-BE49-F238E27FC236}">
                  <a16:creationId xmlns:a16="http://schemas.microsoft.com/office/drawing/2014/main" id="{C62913FF-187B-D28D-0781-7CF12DEF584B}"/>
                </a:ext>
              </a:extLst>
            </p:cNvPr>
            <p:cNvPicPr>
              <a:picLocks noChangeAspect="1"/>
            </p:cNvPicPr>
            <p:nvPr/>
          </p:nvPicPr>
          <p:blipFill>
            <a:blip r:embed="rId8"/>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7" name="MARCO PCB OBJETIVO 1">
              <a:extLst>
                <a:ext uri="{FF2B5EF4-FFF2-40B4-BE49-F238E27FC236}">
                  <a16:creationId xmlns:a16="http://schemas.microsoft.com/office/drawing/2014/main" id="{ECF4BABC-1373-634E-C618-4D329290875C}"/>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8" name="CIRCULO EXT OBJETIVO 2">
              <a:extLst>
                <a:ext uri="{FF2B5EF4-FFF2-40B4-BE49-F238E27FC236}">
                  <a16:creationId xmlns:a16="http://schemas.microsoft.com/office/drawing/2014/main" id="{82D65B14-4E2A-F53A-52B7-F18139E6F793}"/>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379" name="CIRCULO INT OBJETIVO 2">
              <a:extLst>
                <a:ext uri="{FF2B5EF4-FFF2-40B4-BE49-F238E27FC236}">
                  <a16:creationId xmlns:a16="http://schemas.microsoft.com/office/drawing/2014/main" id="{0FF0ADC0-5989-4E9D-FC8A-DE27F63F4F69}"/>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380" name="OBJETIVO 2 TEXTO">
              <a:extLst>
                <a:ext uri="{FF2B5EF4-FFF2-40B4-BE49-F238E27FC236}">
                  <a16:creationId xmlns:a16="http://schemas.microsoft.com/office/drawing/2014/main" id="{AC2214E9-596A-7996-EEC4-D5C461DDC14C}"/>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381" name="Picture 4" descr="Símbolo de alerta - Iconos gratis de seguridad">
              <a:extLst>
                <a:ext uri="{FF2B5EF4-FFF2-40B4-BE49-F238E27FC236}">
                  <a16:creationId xmlns:a16="http://schemas.microsoft.com/office/drawing/2014/main" id="{28B5CCF1-D0F2-E86F-C770-407483F34685}"/>
                </a:ext>
              </a:extLst>
            </p:cNvPr>
            <p:cNvPicPr>
              <a:picLocks noChangeAspect="1" noChangeArrowheads="1"/>
            </p:cNvPicPr>
            <p:nvPr/>
          </p:nvPicPr>
          <p:blipFill>
            <a:blip r:embed="rId12">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382" name="Imagen 381" descr="Interfaz de usuario gráfica, Aplicación&#10;&#10;Descripción generada automáticamente">
              <a:extLst>
                <a:ext uri="{FF2B5EF4-FFF2-40B4-BE49-F238E27FC236}">
                  <a16:creationId xmlns:a16="http://schemas.microsoft.com/office/drawing/2014/main" id="{5D63E587-C9A3-EF48-A67C-1D122C09CD55}"/>
                </a:ext>
              </a:extLst>
            </p:cNvPr>
            <p:cNvPicPr>
              <a:picLocks noChangeAspect="1"/>
            </p:cNvPicPr>
            <p:nvPr/>
          </p:nvPicPr>
          <p:blipFill rotWithShape="1">
            <a:blip r:embed="rId13">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pic>
        <p:nvPicPr>
          <p:cNvPr id="2" name="AJOLOTES MEDIANOS" descr="Imagen que contiene cadena, oscuro, tabla, iluminado&#10;&#10;Descripción generada automáticamente">
            <a:extLst>
              <a:ext uri="{FF2B5EF4-FFF2-40B4-BE49-F238E27FC236}">
                <a16:creationId xmlns:a16="http://schemas.microsoft.com/office/drawing/2014/main" id="{BA7E89F6-9474-3A8A-106F-FBD7405BF4DE}"/>
              </a:ext>
            </a:extLst>
          </p:cNvPr>
          <p:cNvPicPr/>
          <p:nvPr/>
        </p:nvPicPr>
        <p:blipFill rotWithShape="1">
          <a:blip r:embed="rId14">
            <a:alphaModFix amt="20000"/>
            <a:extLst>
              <a:ext uri="{28A0092B-C50C-407E-A947-70E740481C1C}">
                <a14:useLocalDpi xmlns:a14="http://schemas.microsoft.com/office/drawing/2010/main" val="0"/>
              </a:ext>
            </a:extLst>
          </a:blip>
          <a:srcRect l="13565" t="25315" r="12234" b="22477"/>
          <a:stretch/>
        </p:blipFill>
        <p:spPr>
          <a:xfrm>
            <a:off x="12313920" y="-2890884"/>
            <a:ext cx="2664545" cy="3286954"/>
          </a:xfrm>
          <a:prstGeom prst="rect">
            <a:avLst/>
          </a:prstGeom>
        </p:spPr>
      </p:pic>
      <p:pic>
        <p:nvPicPr>
          <p:cNvPr id="3" name="AJOLOTES VARIOS" descr="Imagen que contiene oscuro, hombre, puesto, animal&#10;&#10;Descripción generada automáticamente">
            <a:extLst>
              <a:ext uri="{FF2B5EF4-FFF2-40B4-BE49-F238E27FC236}">
                <a16:creationId xmlns:a16="http://schemas.microsoft.com/office/drawing/2014/main" id="{87F363FB-6561-0EAD-A505-8B455FEC37BA}"/>
              </a:ext>
            </a:extLst>
          </p:cNvPr>
          <p:cNvPicPr>
            <a:picLocks noChangeAspect="1"/>
          </p:cNvPicPr>
          <p:nvPr/>
        </p:nvPicPr>
        <p:blipFill rotWithShape="1">
          <a:blip r:embed="rId15">
            <a:duotone>
              <a:prstClr val="black"/>
              <a:schemeClr val="tx2">
                <a:tint val="45000"/>
                <a:satMod val="400000"/>
              </a:schemeClr>
            </a:duotone>
            <a:alphaModFix amt="20000"/>
            <a:extLst>
              <a:ext uri="{28A0092B-C50C-407E-A947-70E740481C1C}">
                <a14:useLocalDpi xmlns:a14="http://schemas.microsoft.com/office/drawing/2010/main" val="0"/>
              </a:ext>
            </a:extLst>
          </a:blip>
          <a:srcRect l="12003" t="23033" r="14699" b="21778"/>
          <a:stretch/>
        </p:blipFill>
        <p:spPr>
          <a:xfrm>
            <a:off x="2118766" y="-3515360"/>
            <a:ext cx="2632093" cy="3474727"/>
          </a:xfrm>
          <a:prstGeom prst="rect">
            <a:avLst/>
          </a:prstGeom>
        </p:spPr>
      </p:pic>
      <p:pic>
        <p:nvPicPr>
          <p:cNvPr id="7" name="AJOLOTES ADULTOS" descr="Imagen que contiene oscuro, tabla, hombre, computadora&#10;&#10;Descripción generada automáticamente">
            <a:extLst>
              <a:ext uri="{FF2B5EF4-FFF2-40B4-BE49-F238E27FC236}">
                <a16:creationId xmlns:a16="http://schemas.microsoft.com/office/drawing/2014/main" id="{AAC0F4E9-124C-DF91-FD80-BC2831F40E74}"/>
              </a:ext>
            </a:extLst>
          </p:cNvPr>
          <p:cNvPicPr/>
          <p:nvPr/>
        </p:nvPicPr>
        <p:blipFill>
          <a:blip r:embed="rId16">
            <a:alphaModFix amt="20000"/>
            <a:extLst>
              <a:ext uri="{28A0092B-C50C-407E-A947-70E740481C1C}">
                <a14:useLocalDpi xmlns:a14="http://schemas.microsoft.com/office/drawing/2010/main" val="0"/>
              </a:ext>
            </a:extLst>
          </a:blip>
          <a:stretch>
            <a:fillRect/>
          </a:stretch>
        </p:blipFill>
        <p:spPr>
          <a:xfrm flipH="1">
            <a:off x="-4664142" y="-851079"/>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grpSp>
        <p:nvGrpSpPr>
          <p:cNvPr id="171" name="SLIDE OBJETIVO 1">
            <a:extLst>
              <a:ext uri="{FF2B5EF4-FFF2-40B4-BE49-F238E27FC236}">
                <a16:creationId xmlns:a16="http://schemas.microsoft.com/office/drawing/2014/main" id="{177B8F0A-20D5-92AF-3E72-358BD84E4CD1}"/>
              </a:ext>
            </a:extLst>
          </p:cNvPr>
          <p:cNvGrpSpPr/>
          <p:nvPr/>
        </p:nvGrpSpPr>
        <p:grpSpPr>
          <a:xfrm>
            <a:off x="4525266" y="1472976"/>
            <a:ext cx="3029747" cy="5133838"/>
            <a:chOff x="1017498" y="1957886"/>
            <a:chExt cx="3029747" cy="5133838"/>
          </a:xfrm>
        </p:grpSpPr>
        <p:sp>
          <p:nvSpPr>
            <p:cNvPr id="172" name="FONDO OBJETIVO">
              <a:extLst>
                <a:ext uri="{FF2B5EF4-FFF2-40B4-BE49-F238E27FC236}">
                  <a16:creationId xmlns:a16="http://schemas.microsoft.com/office/drawing/2014/main" id="{9378B465-6542-A7C1-DAA5-720759A73416}"/>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4" name="OLAS OBJETIVO 1">
              <a:extLst>
                <a:ext uri="{FF2B5EF4-FFF2-40B4-BE49-F238E27FC236}">
                  <a16:creationId xmlns:a16="http://schemas.microsoft.com/office/drawing/2014/main" id="{A31805B9-FDC0-9638-D98F-293086204634}"/>
                </a:ext>
              </a:extLst>
            </p:cNvPr>
            <p:cNvPicPr>
              <a:picLocks noChangeAspect="1"/>
            </p:cNvPicPr>
            <p:nvPr/>
          </p:nvPicPr>
          <p:blipFill>
            <a:blip r:embed="rId8"/>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5" name="MARCO PCB OBJETIVO 1">
              <a:extLst>
                <a:ext uri="{FF2B5EF4-FFF2-40B4-BE49-F238E27FC236}">
                  <a16:creationId xmlns:a16="http://schemas.microsoft.com/office/drawing/2014/main" id="{CDE61F4A-6E90-1782-DBD6-6C8460DA34C0}"/>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6" name="MARCAS DE PCB">
              <a:extLst>
                <a:ext uri="{FF2B5EF4-FFF2-40B4-BE49-F238E27FC236}">
                  <a16:creationId xmlns:a16="http://schemas.microsoft.com/office/drawing/2014/main" id="{B011D773-342D-C93E-2149-BCF0DA164530}"/>
                </a:ext>
              </a:extLst>
            </p:cNvPr>
            <p:cNvGrpSpPr>
              <a:grpSpLocks/>
            </p:cNvGrpSpPr>
            <p:nvPr/>
          </p:nvGrpSpPr>
          <p:grpSpPr>
            <a:xfrm>
              <a:off x="1379123" y="2267201"/>
              <a:ext cx="2295395" cy="4504775"/>
              <a:chOff x="1379123" y="2538502"/>
              <a:chExt cx="2295395" cy="4504775"/>
            </a:xfrm>
          </p:grpSpPr>
          <p:grpSp>
            <p:nvGrpSpPr>
              <p:cNvPr id="183" name="PCB INFERIOR IZQ">
                <a:extLst>
                  <a:ext uri="{FF2B5EF4-FFF2-40B4-BE49-F238E27FC236}">
                    <a16:creationId xmlns:a16="http://schemas.microsoft.com/office/drawing/2014/main" id="{1D90F2E7-1A47-C870-942B-11DD33C88D19}"/>
                  </a:ext>
                </a:extLst>
              </p:cNvPr>
              <p:cNvGrpSpPr>
                <a:grpSpLocks/>
              </p:cNvGrpSpPr>
              <p:nvPr/>
            </p:nvGrpSpPr>
            <p:grpSpPr>
              <a:xfrm>
                <a:off x="1379123" y="5900144"/>
                <a:ext cx="1383967" cy="1143133"/>
                <a:chOff x="275650" y="3384900"/>
                <a:chExt cx="2249225" cy="1532575"/>
              </a:xfrm>
            </p:grpSpPr>
            <p:grpSp>
              <p:nvGrpSpPr>
                <p:cNvPr id="329" name="Google Shape;551;p39">
                  <a:extLst>
                    <a:ext uri="{FF2B5EF4-FFF2-40B4-BE49-F238E27FC236}">
                      <a16:creationId xmlns:a16="http://schemas.microsoft.com/office/drawing/2014/main" id="{8393B43D-98D6-09FE-99F1-F6088E63B134}"/>
                    </a:ext>
                  </a:extLst>
                </p:cNvPr>
                <p:cNvGrpSpPr>
                  <a:grpSpLocks/>
                </p:cNvGrpSpPr>
                <p:nvPr/>
              </p:nvGrpSpPr>
              <p:grpSpPr>
                <a:xfrm>
                  <a:off x="275650" y="3384900"/>
                  <a:ext cx="771775" cy="1471925"/>
                  <a:chOff x="275650" y="3384900"/>
                  <a:chExt cx="771775" cy="1471925"/>
                </a:xfrm>
              </p:grpSpPr>
              <p:sp>
                <p:nvSpPr>
                  <p:cNvPr id="339" name="Google Shape;552;p39">
                    <a:extLst>
                      <a:ext uri="{FF2B5EF4-FFF2-40B4-BE49-F238E27FC236}">
                        <a16:creationId xmlns:a16="http://schemas.microsoft.com/office/drawing/2014/main" id="{CE14303A-85BB-51FB-4375-094788D5A9EA}"/>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40" name="Google Shape;553;p39">
                    <a:extLst>
                      <a:ext uri="{FF2B5EF4-FFF2-40B4-BE49-F238E27FC236}">
                        <a16:creationId xmlns:a16="http://schemas.microsoft.com/office/drawing/2014/main" id="{1B1154C7-68ED-1800-A6BE-04076291EF7F}"/>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341" name="Google Shape;554;p39">
                    <a:extLst>
                      <a:ext uri="{FF2B5EF4-FFF2-40B4-BE49-F238E27FC236}">
                        <a16:creationId xmlns:a16="http://schemas.microsoft.com/office/drawing/2014/main" id="{386FCADD-BA1F-E31C-CA19-7BBA817E77AE}"/>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42" name="Google Shape;555;p39">
                    <a:extLst>
                      <a:ext uri="{FF2B5EF4-FFF2-40B4-BE49-F238E27FC236}">
                        <a16:creationId xmlns:a16="http://schemas.microsoft.com/office/drawing/2014/main" id="{F1C517A4-2C1C-EA9A-041C-CDF1F7B10D16}"/>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43" name="Google Shape;556;p39">
                    <a:extLst>
                      <a:ext uri="{FF2B5EF4-FFF2-40B4-BE49-F238E27FC236}">
                        <a16:creationId xmlns:a16="http://schemas.microsoft.com/office/drawing/2014/main" id="{97DB3926-39B8-3C1D-B0C5-0E2E77E4FC24}"/>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30" name="Google Shape;557;p39">
                  <a:extLst>
                    <a:ext uri="{FF2B5EF4-FFF2-40B4-BE49-F238E27FC236}">
                      <a16:creationId xmlns:a16="http://schemas.microsoft.com/office/drawing/2014/main" id="{92EB0728-6D5C-10A2-49A6-9E0D945377FE}"/>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31" name="Google Shape;558;p39">
                  <a:extLst>
                    <a:ext uri="{FF2B5EF4-FFF2-40B4-BE49-F238E27FC236}">
                      <a16:creationId xmlns:a16="http://schemas.microsoft.com/office/drawing/2014/main" id="{33044C40-B405-1FFD-4B2F-186774193A0A}"/>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32" name="Google Shape;559;p39">
                  <a:extLst>
                    <a:ext uri="{FF2B5EF4-FFF2-40B4-BE49-F238E27FC236}">
                      <a16:creationId xmlns:a16="http://schemas.microsoft.com/office/drawing/2014/main" id="{0F3C5F96-2150-E5A1-1414-B6E10315EA24}"/>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333" name="Google Shape;560;p39">
                  <a:extLst>
                    <a:ext uri="{FF2B5EF4-FFF2-40B4-BE49-F238E27FC236}">
                      <a16:creationId xmlns:a16="http://schemas.microsoft.com/office/drawing/2014/main" id="{8893E5B4-274B-1EC9-5510-14C9827AAFFD}"/>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34" name="Google Shape;561;p39">
                  <a:extLst>
                    <a:ext uri="{FF2B5EF4-FFF2-40B4-BE49-F238E27FC236}">
                      <a16:creationId xmlns:a16="http://schemas.microsoft.com/office/drawing/2014/main" id="{7C5B6D8D-8BB3-848F-0108-A48980858162}"/>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35" name="Google Shape;562;p39">
                  <a:extLst>
                    <a:ext uri="{FF2B5EF4-FFF2-40B4-BE49-F238E27FC236}">
                      <a16:creationId xmlns:a16="http://schemas.microsoft.com/office/drawing/2014/main" id="{A91786FC-2D96-A456-2D5A-2D4DC7BABAD8}"/>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36" name="Google Shape;563;p39">
                  <a:extLst>
                    <a:ext uri="{FF2B5EF4-FFF2-40B4-BE49-F238E27FC236}">
                      <a16:creationId xmlns:a16="http://schemas.microsoft.com/office/drawing/2014/main" id="{7CBC22C0-AEC7-98E1-FC72-EC1C935BCC8F}"/>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37" name="Google Shape;564;p39">
                  <a:extLst>
                    <a:ext uri="{FF2B5EF4-FFF2-40B4-BE49-F238E27FC236}">
                      <a16:creationId xmlns:a16="http://schemas.microsoft.com/office/drawing/2014/main" id="{B2BCF159-56D3-FDB9-5390-8A5D8F0408D9}"/>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338" name="Google Shape;565;p39">
                  <a:extLst>
                    <a:ext uri="{FF2B5EF4-FFF2-40B4-BE49-F238E27FC236}">
                      <a16:creationId xmlns:a16="http://schemas.microsoft.com/office/drawing/2014/main" id="{18E77152-E18A-7FEA-76F6-21C7A62573D5}"/>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84" name="PCB SUPERIOR IZQ 2">
                <a:extLst>
                  <a:ext uri="{FF2B5EF4-FFF2-40B4-BE49-F238E27FC236}">
                    <a16:creationId xmlns:a16="http://schemas.microsoft.com/office/drawing/2014/main" id="{B9F2A7F2-5295-2134-A909-3BD67C563209}"/>
                  </a:ext>
                </a:extLst>
              </p:cNvPr>
              <p:cNvGrpSpPr>
                <a:grpSpLocks/>
              </p:cNvGrpSpPr>
              <p:nvPr/>
            </p:nvGrpSpPr>
            <p:grpSpPr>
              <a:xfrm rot="5400000">
                <a:off x="1135838" y="2856892"/>
                <a:ext cx="1045248" cy="408467"/>
                <a:chOff x="215000" y="360877"/>
                <a:chExt cx="2334496" cy="769273"/>
              </a:xfrm>
            </p:grpSpPr>
            <p:grpSp>
              <p:nvGrpSpPr>
                <p:cNvPr id="323" name="Google Shape;544;p39">
                  <a:extLst>
                    <a:ext uri="{FF2B5EF4-FFF2-40B4-BE49-F238E27FC236}">
                      <a16:creationId xmlns:a16="http://schemas.microsoft.com/office/drawing/2014/main" id="{A744390A-2F5F-18FC-E05C-12907E0FCDAA}"/>
                    </a:ext>
                  </a:extLst>
                </p:cNvPr>
                <p:cNvGrpSpPr>
                  <a:grpSpLocks/>
                </p:cNvGrpSpPr>
                <p:nvPr/>
              </p:nvGrpSpPr>
              <p:grpSpPr>
                <a:xfrm>
                  <a:off x="220525" y="360877"/>
                  <a:ext cx="2328971" cy="537723"/>
                  <a:chOff x="220525" y="360877"/>
                  <a:chExt cx="2328971" cy="537723"/>
                </a:xfrm>
              </p:grpSpPr>
              <p:sp>
                <p:nvSpPr>
                  <p:cNvPr id="326" name="Google Shape;545;p39">
                    <a:extLst>
                      <a:ext uri="{FF2B5EF4-FFF2-40B4-BE49-F238E27FC236}">
                        <a16:creationId xmlns:a16="http://schemas.microsoft.com/office/drawing/2014/main" id="{772C167B-9541-850F-8B57-2FF535A60CF4}"/>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327" name="Google Shape;546;p39">
                    <a:extLst>
                      <a:ext uri="{FF2B5EF4-FFF2-40B4-BE49-F238E27FC236}">
                        <a16:creationId xmlns:a16="http://schemas.microsoft.com/office/drawing/2014/main" id="{690C9CCD-AF3A-640C-18A7-B7823B8EE35C}"/>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8" name="Google Shape;547;p39">
                    <a:extLst>
                      <a:ext uri="{FF2B5EF4-FFF2-40B4-BE49-F238E27FC236}">
                        <a16:creationId xmlns:a16="http://schemas.microsoft.com/office/drawing/2014/main" id="{CFB970F4-6464-A573-93B3-A35524056440}"/>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24" name="Google Shape;548;p39">
                  <a:extLst>
                    <a:ext uri="{FF2B5EF4-FFF2-40B4-BE49-F238E27FC236}">
                      <a16:creationId xmlns:a16="http://schemas.microsoft.com/office/drawing/2014/main" id="{54D733ED-890D-21A7-FED0-FDF3B58CD5FC}"/>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5" name="Google Shape;549;p39">
                  <a:extLst>
                    <a:ext uri="{FF2B5EF4-FFF2-40B4-BE49-F238E27FC236}">
                      <a16:creationId xmlns:a16="http://schemas.microsoft.com/office/drawing/2014/main" id="{6E6E45E3-2745-BD28-C222-40F50B53E8DD}"/>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85" name="PCB INFERIOR IZQ">
                <a:extLst>
                  <a:ext uri="{FF2B5EF4-FFF2-40B4-BE49-F238E27FC236}">
                    <a16:creationId xmlns:a16="http://schemas.microsoft.com/office/drawing/2014/main" id="{A91662C5-C619-7803-EEB1-E5BFFA4A9344}"/>
                  </a:ext>
                </a:extLst>
              </p:cNvPr>
              <p:cNvGrpSpPr>
                <a:grpSpLocks/>
              </p:cNvGrpSpPr>
              <p:nvPr/>
            </p:nvGrpSpPr>
            <p:grpSpPr>
              <a:xfrm rot="10800000">
                <a:off x="2656488" y="2555446"/>
                <a:ext cx="1018030" cy="989292"/>
                <a:chOff x="275650" y="3704650"/>
                <a:chExt cx="1460900" cy="1212825"/>
              </a:xfrm>
            </p:grpSpPr>
            <p:grpSp>
              <p:nvGrpSpPr>
                <p:cNvPr id="186" name="Google Shape;551;p39">
                  <a:extLst>
                    <a:ext uri="{FF2B5EF4-FFF2-40B4-BE49-F238E27FC236}">
                      <a16:creationId xmlns:a16="http://schemas.microsoft.com/office/drawing/2014/main" id="{13371A74-AC73-FE2F-5FEC-F1AA0F5B1574}"/>
                    </a:ext>
                  </a:extLst>
                </p:cNvPr>
                <p:cNvGrpSpPr>
                  <a:grpSpLocks/>
                </p:cNvGrpSpPr>
                <p:nvPr/>
              </p:nvGrpSpPr>
              <p:grpSpPr>
                <a:xfrm>
                  <a:off x="275650" y="3704650"/>
                  <a:ext cx="771775" cy="1152175"/>
                  <a:chOff x="275650" y="3704650"/>
                  <a:chExt cx="771775" cy="1152175"/>
                </a:xfrm>
              </p:grpSpPr>
              <p:sp>
                <p:nvSpPr>
                  <p:cNvPr id="191" name="Google Shape;552;p39">
                    <a:extLst>
                      <a:ext uri="{FF2B5EF4-FFF2-40B4-BE49-F238E27FC236}">
                        <a16:creationId xmlns:a16="http://schemas.microsoft.com/office/drawing/2014/main" id="{ABC6C2A3-A398-9FCF-3025-9EEC50950A72}"/>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0" name="Google Shape;553;p39">
                    <a:extLst>
                      <a:ext uri="{FF2B5EF4-FFF2-40B4-BE49-F238E27FC236}">
                        <a16:creationId xmlns:a16="http://schemas.microsoft.com/office/drawing/2014/main" id="{DF399660-6F35-C408-7F55-ABFFBEB67306}"/>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321" name="Google Shape;555;p39">
                    <a:extLst>
                      <a:ext uri="{FF2B5EF4-FFF2-40B4-BE49-F238E27FC236}">
                        <a16:creationId xmlns:a16="http://schemas.microsoft.com/office/drawing/2014/main" id="{BC3DF893-320D-C0F7-A97F-0166385292B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322" name="Google Shape;556;p39">
                    <a:extLst>
                      <a:ext uri="{FF2B5EF4-FFF2-40B4-BE49-F238E27FC236}">
                        <a16:creationId xmlns:a16="http://schemas.microsoft.com/office/drawing/2014/main" id="{90A4B9F0-6833-A0DF-FD54-EA3EC5BD651C}"/>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87" name="Google Shape;557;p39">
                  <a:extLst>
                    <a:ext uri="{FF2B5EF4-FFF2-40B4-BE49-F238E27FC236}">
                      <a16:creationId xmlns:a16="http://schemas.microsoft.com/office/drawing/2014/main" id="{24AB412D-87E5-9113-33AA-999C175AD4EA}"/>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88" name="Google Shape;559;p39">
                  <a:extLst>
                    <a:ext uri="{FF2B5EF4-FFF2-40B4-BE49-F238E27FC236}">
                      <a16:creationId xmlns:a16="http://schemas.microsoft.com/office/drawing/2014/main" id="{0ED8CF9A-E7D5-3CDE-662B-7564B3EDABAD}"/>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89" name="Google Shape;560;p39">
                  <a:extLst>
                    <a:ext uri="{FF2B5EF4-FFF2-40B4-BE49-F238E27FC236}">
                      <a16:creationId xmlns:a16="http://schemas.microsoft.com/office/drawing/2014/main" id="{52DB7EDC-D1EE-88B3-8FD3-4C86355A41D6}"/>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90" name="Google Shape;561;p39">
                  <a:extLst>
                    <a:ext uri="{FF2B5EF4-FFF2-40B4-BE49-F238E27FC236}">
                      <a16:creationId xmlns:a16="http://schemas.microsoft.com/office/drawing/2014/main" id="{3192AAB0-1820-896A-1A55-5872CA60D728}"/>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177" name="ENFASÍS Arduino">
              <a:extLst>
                <a:ext uri="{FF2B5EF4-FFF2-40B4-BE49-F238E27FC236}">
                  <a16:creationId xmlns:a16="http://schemas.microsoft.com/office/drawing/2014/main" id="{8C1CED82-9786-F634-4166-65EC02F99AF0}"/>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8" name="CORAL">
              <a:extLst>
                <a:ext uri="{FF2B5EF4-FFF2-40B4-BE49-F238E27FC236}">
                  <a16:creationId xmlns:a16="http://schemas.microsoft.com/office/drawing/2014/main" id="{2844697F-4FA4-7AEE-CCCB-831B295B48B3}"/>
                </a:ext>
              </a:extLst>
            </p:cNvPr>
            <p:cNvPicPr>
              <a:picLocks noChangeAspect="1"/>
            </p:cNvPicPr>
            <p:nvPr/>
          </p:nvPicPr>
          <p:blipFill>
            <a:blip r:embed="rId17"/>
            <a:stretch>
              <a:fillRect/>
            </a:stretch>
          </p:blipFill>
          <p:spPr>
            <a:xfrm>
              <a:off x="3138862" y="5136032"/>
              <a:ext cx="908383" cy="1585097"/>
            </a:xfrm>
            <a:prstGeom prst="rect">
              <a:avLst/>
            </a:prstGeom>
          </p:spPr>
        </p:pic>
        <p:pic>
          <p:nvPicPr>
            <p:cNvPr id="179" name="BURBUJAS">
              <a:extLst>
                <a:ext uri="{FF2B5EF4-FFF2-40B4-BE49-F238E27FC236}">
                  <a16:creationId xmlns:a16="http://schemas.microsoft.com/office/drawing/2014/main" id="{A2A9B1D1-B40A-930A-58C0-29DD222D2E10}"/>
                </a:ext>
              </a:extLst>
            </p:cNvPr>
            <p:cNvPicPr>
              <a:picLocks noChangeAspect="1"/>
            </p:cNvPicPr>
            <p:nvPr/>
          </p:nvPicPr>
          <p:blipFill>
            <a:blip r:embed="rId18"/>
            <a:stretch>
              <a:fillRect/>
            </a:stretch>
          </p:blipFill>
          <p:spPr>
            <a:xfrm>
              <a:off x="1339401" y="5683970"/>
              <a:ext cx="408467" cy="816935"/>
            </a:xfrm>
            <a:prstGeom prst="rect">
              <a:avLst/>
            </a:prstGeom>
          </p:spPr>
        </p:pic>
        <p:sp>
          <p:nvSpPr>
            <p:cNvPr id="180" name="CIRCULO EXT OBJETIVO 1">
              <a:extLst>
                <a:ext uri="{FF2B5EF4-FFF2-40B4-BE49-F238E27FC236}">
                  <a16:creationId xmlns:a16="http://schemas.microsoft.com/office/drawing/2014/main" id="{3F33D2A6-7ED8-721D-DC45-555A91E101AD}"/>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81" name="CIRCULO INT OBJETIVO 1">
              <a:extLst>
                <a:ext uri="{FF2B5EF4-FFF2-40B4-BE49-F238E27FC236}">
                  <a16:creationId xmlns:a16="http://schemas.microsoft.com/office/drawing/2014/main" id="{EEF916DF-F156-64BB-98D0-C7ABC3F2345C}"/>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182" name="CuadroTexto 181">
              <a:extLst>
                <a:ext uri="{FF2B5EF4-FFF2-40B4-BE49-F238E27FC236}">
                  <a16:creationId xmlns:a16="http://schemas.microsoft.com/office/drawing/2014/main" id="{165D415C-B45E-CB92-FFC4-AAB93CF53EAD}"/>
                </a:ext>
              </a:extLst>
            </p:cNvPr>
            <p:cNvSpPr txBox="1"/>
            <p:nvPr/>
          </p:nvSpPr>
          <p:spPr>
            <a:xfrm>
              <a:off x="1377745" y="4756310"/>
              <a:ext cx="2291982" cy="1200329"/>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Diseñar un dispositivo de obtención y envío de datos</a:t>
              </a:r>
            </a:p>
          </p:txBody>
        </p:sp>
      </p:grpSp>
      <mc:AlternateContent xmlns:mc="http://schemas.openxmlformats.org/markup-compatibility/2006">
        <mc:Choice xmlns:am3d="http://schemas.microsoft.com/office/drawing/2017/model3d" Requires="am3d">
          <p:graphicFrame>
            <p:nvGraphicFramePr>
              <p:cNvPr id="344" name="Modelo 3D 343">
                <a:extLst>
                  <a:ext uri="{FF2B5EF4-FFF2-40B4-BE49-F238E27FC236}">
                    <a16:creationId xmlns:a16="http://schemas.microsoft.com/office/drawing/2014/main" id="{453DA1BE-56BC-D826-615A-E7369D9AD60D}"/>
                  </a:ext>
                </a:extLst>
              </p:cNvPr>
              <p:cNvGraphicFramePr>
                <a:graphicFrameLocks noChangeAspect="1"/>
              </p:cNvGraphicFramePr>
              <p:nvPr>
                <p:extLst>
                  <p:ext uri="{D42A27DB-BD31-4B8C-83A1-F6EECF244321}">
                    <p14:modId xmlns:p14="http://schemas.microsoft.com/office/powerpoint/2010/main" val="4284649011"/>
                  </p:ext>
                </p:extLst>
              </p:nvPr>
            </p:nvGraphicFramePr>
            <p:xfrm>
              <a:off x="5376525" y="2749076"/>
              <a:ext cx="1438950" cy="1375950"/>
            </p:xfrm>
            <a:graphic>
              <a:graphicData uri="http://schemas.microsoft.com/office/drawing/2017/model3d">
                <am3d:model3d r:embed="rId19">
                  <am3d:spPr>
                    <a:xfrm>
                      <a:off x="0" y="0"/>
                      <a:ext cx="1438950" cy="1375950"/>
                    </a:xfrm>
                    <a:prstGeom prst="rect">
                      <a:avLst/>
                    </a:prstGeom>
                  </am3d:spPr>
                  <am3d:camera>
                    <am3d:pos x="0" y="0" z="59757196"/>
                    <am3d:up dx="0" dy="36000000" dz="0"/>
                    <am3d:lookAt x="0" y="0" z="0"/>
                    <am3d:perspective fov="2700000"/>
                  </am3d:camera>
                  <am3d:trans>
                    <am3d:meterPerModelUnit n="14176353" d="1000000"/>
                    <am3d:preTrans dx="-16999715" dy="-1908703" dz="13610999"/>
                    <am3d:scale>
                      <am3d:sx n="1000000" d="1000000"/>
                      <am3d:sy n="1000000" d="1000000"/>
                      <am3d:sz n="1000000" d="1000000"/>
                    </am3d:scale>
                    <am3d:rot ax="4926852" ay="3192617" az="4811241"/>
                    <am3d:postTrans dx="0" dy="0" dz="0"/>
                  </am3d:trans>
                  <am3d:raster rName="Office3DRenderer" rVer="16.0.8326">
                    <am3d:blip r:embed="rId20"/>
                  </am3d:raster>
                  <am3d:objViewport viewportSz="18883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4" name="Modelo 3D 343">
                <a:extLst>
                  <a:ext uri="{FF2B5EF4-FFF2-40B4-BE49-F238E27FC236}">
                    <a16:creationId xmlns:a16="http://schemas.microsoft.com/office/drawing/2014/main" id="{453DA1BE-56BC-D826-615A-E7369D9AD60D}"/>
                  </a:ext>
                </a:extLst>
              </p:cNvPr>
              <p:cNvPicPr>
                <a:picLocks noGrp="1" noRot="1" noChangeAspect="1" noMove="1" noResize="1" noEditPoints="1" noAdjustHandles="1" noChangeArrowheads="1" noChangeShapeType="1" noCrop="1"/>
              </p:cNvPicPr>
              <p:nvPr/>
            </p:nvPicPr>
            <p:blipFill>
              <a:blip r:embed="rId20"/>
              <a:stretch>
                <a:fillRect/>
              </a:stretch>
            </p:blipFill>
            <p:spPr>
              <a:xfrm>
                <a:off x="5376525" y="2749076"/>
                <a:ext cx="1438950" cy="1375950"/>
              </a:xfrm>
              <a:prstGeom prst="rect">
                <a:avLst/>
              </a:prstGeom>
            </p:spPr>
          </p:pic>
        </mc:Fallback>
      </mc:AlternateContent>
      <p:grpSp>
        <p:nvGrpSpPr>
          <p:cNvPr id="345" name="SLIDE OBJETIVO 2">
            <a:extLst>
              <a:ext uri="{FF2B5EF4-FFF2-40B4-BE49-F238E27FC236}">
                <a16:creationId xmlns:a16="http://schemas.microsoft.com/office/drawing/2014/main" id="{F288CD57-50BF-EA20-321E-B2EB9B323E52}"/>
              </a:ext>
            </a:extLst>
          </p:cNvPr>
          <p:cNvGrpSpPr/>
          <p:nvPr/>
        </p:nvGrpSpPr>
        <p:grpSpPr>
          <a:xfrm>
            <a:off x="4651542" y="6657691"/>
            <a:ext cx="2958958" cy="5959338"/>
            <a:chOff x="4174365" y="1536862"/>
            <a:chExt cx="2958958" cy="5959338"/>
          </a:xfrm>
        </p:grpSpPr>
        <p:sp>
          <p:nvSpPr>
            <p:cNvPr id="346" name="FONDO OBJETIVO">
              <a:extLst>
                <a:ext uri="{FF2B5EF4-FFF2-40B4-BE49-F238E27FC236}">
                  <a16:creationId xmlns:a16="http://schemas.microsoft.com/office/drawing/2014/main" id="{B5B156CA-378B-6487-C84D-B394ABD51D7C}"/>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47" name="OLAS OBJETIVO 1">
              <a:extLst>
                <a:ext uri="{FF2B5EF4-FFF2-40B4-BE49-F238E27FC236}">
                  <a16:creationId xmlns:a16="http://schemas.microsoft.com/office/drawing/2014/main" id="{07E2E154-1191-4D2C-908D-952E33C87B5F}"/>
                </a:ext>
              </a:extLst>
            </p:cNvPr>
            <p:cNvPicPr>
              <a:picLocks noChangeAspect="1"/>
            </p:cNvPicPr>
            <p:nvPr/>
          </p:nvPicPr>
          <p:blipFill>
            <a:blip r:embed="rId8"/>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8" name="MARCO PCB OBJETIVO 1">
              <a:extLst>
                <a:ext uri="{FF2B5EF4-FFF2-40B4-BE49-F238E27FC236}">
                  <a16:creationId xmlns:a16="http://schemas.microsoft.com/office/drawing/2014/main" id="{28177338-EAAC-50CB-E953-37F712C65460}"/>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ENFASÍS GABINETE Arduino">
              <a:extLst>
                <a:ext uri="{FF2B5EF4-FFF2-40B4-BE49-F238E27FC236}">
                  <a16:creationId xmlns:a16="http://schemas.microsoft.com/office/drawing/2014/main" id="{B4C31B83-64D4-3398-68B7-EFC6A4D33D7D}"/>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1" name="CORAL">
              <a:extLst>
                <a:ext uri="{FF2B5EF4-FFF2-40B4-BE49-F238E27FC236}">
                  <a16:creationId xmlns:a16="http://schemas.microsoft.com/office/drawing/2014/main" id="{D320CE87-3349-800C-B3B4-73DFA2B09CFD}"/>
                </a:ext>
              </a:extLst>
            </p:cNvPr>
            <p:cNvPicPr>
              <a:picLocks noChangeAspect="1"/>
            </p:cNvPicPr>
            <p:nvPr/>
          </p:nvPicPr>
          <p:blipFill>
            <a:blip r:embed="rId17"/>
            <a:stretch>
              <a:fillRect/>
            </a:stretch>
          </p:blipFill>
          <p:spPr>
            <a:xfrm>
              <a:off x="4246309" y="5911103"/>
              <a:ext cx="908383" cy="1585097"/>
            </a:xfrm>
            <a:prstGeom prst="rect">
              <a:avLst/>
            </a:prstGeom>
          </p:spPr>
        </p:pic>
        <p:pic>
          <p:nvPicPr>
            <p:cNvPr id="352" name="BURBUJAS">
              <a:extLst>
                <a:ext uri="{FF2B5EF4-FFF2-40B4-BE49-F238E27FC236}">
                  <a16:creationId xmlns:a16="http://schemas.microsoft.com/office/drawing/2014/main" id="{D7E79E33-13EC-961C-5CFB-07E192A42004}"/>
                </a:ext>
              </a:extLst>
            </p:cNvPr>
            <p:cNvPicPr>
              <a:picLocks noChangeAspect="1"/>
            </p:cNvPicPr>
            <p:nvPr/>
          </p:nvPicPr>
          <p:blipFill>
            <a:blip r:embed="rId18"/>
            <a:stretch>
              <a:fillRect/>
            </a:stretch>
          </p:blipFill>
          <p:spPr>
            <a:xfrm>
              <a:off x="4496268" y="5956948"/>
              <a:ext cx="408467" cy="816935"/>
            </a:xfrm>
            <a:prstGeom prst="rect">
              <a:avLst/>
            </a:prstGeom>
          </p:spPr>
        </p:pic>
        <p:sp>
          <p:nvSpPr>
            <p:cNvPr id="353" name="CIRCULO EXT OBJETIVO 2">
              <a:extLst>
                <a:ext uri="{FF2B5EF4-FFF2-40B4-BE49-F238E27FC236}">
                  <a16:creationId xmlns:a16="http://schemas.microsoft.com/office/drawing/2014/main" id="{DBAED9BB-7422-65A8-BE73-B100AD423177}"/>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354" name="CIRCULO INT OBJETIVO 2">
              <a:extLst>
                <a:ext uri="{FF2B5EF4-FFF2-40B4-BE49-F238E27FC236}">
                  <a16:creationId xmlns:a16="http://schemas.microsoft.com/office/drawing/2014/main" id="{DCC2C002-A528-C8C0-951F-34037C2FAC9A}"/>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355" name="OBJETIVO 2 TEXTO">
              <a:extLst>
                <a:ext uri="{FF2B5EF4-FFF2-40B4-BE49-F238E27FC236}">
                  <a16:creationId xmlns:a16="http://schemas.microsoft.com/office/drawing/2014/main" id="{017D534C-FBC5-DD1A-C71D-7B251DA6BFBD}"/>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Construir un gabinete para PCB y Arduino</a:t>
              </a:r>
            </a:p>
          </p:txBody>
        </p:sp>
        <p:pic>
          <p:nvPicPr>
            <p:cNvPr id="356" name="AJOLOTES VARIOS" descr="Imagen que contiene oscuro, hombre, puesto, animal&#10;&#10;Descripción generada automáticamente">
              <a:extLst>
                <a:ext uri="{FF2B5EF4-FFF2-40B4-BE49-F238E27FC236}">
                  <a16:creationId xmlns:a16="http://schemas.microsoft.com/office/drawing/2014/main" id="{25D52EDF-CB1E-9C1C-6F7E-C6ACA09BB716}"/>
                </a:ext>
              </a:extLst>
            </p:cNvPr>
            <p:cNvPicPr>
              <a:picLocks noChangeAspect="1"/>
            </p:cNvPicPr>
            <p:nvPr/>
          </p:nvPicPr>
          <p:blipFill rotWithShape="1">
            <a:blip r:embed="rId15">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357" name="AJOLOTES VARIOS 2" descr="Imagen que contiene oscuro, gato, puesto, hombre&#10;&#10;Descripción generada automáticamente">
              <a:extLst>
                <a:ext uri="{FF2B5EF4-FFF2-40B4-BE49-F238E27FC236}">
                  <a16:creationId xmlns:a16="http://schemas.microsoft.com/office/drawing/2014/main" id="{D5B48200-9DFB-E327-3776-3AB9F210FAEE}"/>
                </a:ext>
              </a:extLst>
            </p:cNvPr>
            <p:cNvPicPr>
              <a:picLocks noChangeAspect="1"/>
            </p:cNvPicPr>
            <p:nvPr/>
          </p:nvPicPr>
          <p:blipFill>
            <a:blip r:embed="rId21">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grpSp>
      <mc:AlternateContent xmlns:mc="http://schemas.openxmlformats.org/markup-compatibility/2006">
        <mc:Choice xmlns:am3d="http://schemas.microsoft.com/office/drawing/2017/model3d" Requires="am3d">
          <p:graphicFrame>
            <p:nvGraphicFramePr>
              <p:cNvPr id="358" name="Modelo 3D 357">
                <a:extLst>
                  <a:ext uri="{FF2B5EF4-FFF2-40B4-BE49-F238E27FC236}">
                    <a16:creationId xmlns:a16="http://schemas.microsoft.com/office/drawing/2014/main" id="{37E698B8-4243-8E4D-3850-8408EFBB79E7}"/>
                  </a:ext>
                </a:extLst>
              </p:cNvPr>
              <p:cNvGraphicFramePr>
                <a:graphicFrameLocks noChangeAspect="1"/>
              </p:cNvGraphicFramePr>
              <p:nvPr>
                <p:extLst>
                  <p:ext uri="{D42A27DB-BD31-4B8C-83A1-F6EECF244321}">
                    <p14:modId xmlns:p14="http://schemas.microsoft.com/office/powerpoint/2010/main" val="2604184584"/>
                  </p:ext>
                </p:extLst>
              </p:nvPr>
            </p:nvGraphicFramePr>
            <p:xfrm>
              <a:off x="5446763" y="8549194"/>
              <a:ext cx="1385859" cy="1607842"/>
            </p:xfrm>
            <a:graphic>
              <a:graphicData uri="http://schemas.microsoft.com/office/drawing/2017/model3d">
                <am3d:model3d r:embed="rId22">
                  <am3d:spPr>
                    <a:xfrm>
                      <a:off x="0" y="0"/>
                      <a:ext cx="1385859" cy="1607842"/>
                    </a:xfrm>
                    <a:prstGeom prst="rect">
                      <a:avLst/>
                    </a:prstGeom>
                    <a:noFill/>
                    <a:effectLst>
                      <a:glow rad="139700">
                        <a:srgbClr val="0070C0">
                          <a:alpha val="40000"/>
                        </a:srgbClr>
                      </a:glow>
                      <a:outerShdw blurRad="50800" dist="38100" dir="5400000" algn="t" rotWithShape="0">
                        <a:prstClr val="black">
                          <a:alpha val="40000"/>
                        </a:prstClr>
                      </a:outerShdw>
                    </a:effectLst>
                  </am3d:spPr>
                  <am3d:camera>
                    <am3d:pos x="0" y="0" z="77732219"/>
                    <am3d:up dx="0" dy="36000000" dz="0"/>
                    <am3d:lookAt x="0" y="0" z="0"/>
                    <am3d:perspective fov="2700000"/>
                  </am3d:camera>
                  <am3d:trans>
                    <am3d:meterPerModelUnit n="6060" d="1000000"/>
                    <am3d:preTrans dx="0" dy="-16909090" dz="-218181"/>
                    <am3d:scale>
                      <am3d:sx n="1000000" d="1000000"/>
                      <am3d:sy n="1000000" d="1000000"/>
                      <am3d:sz n="1000000" d="1000000"/>
                    </am3d:scale>
                    <am3d:rot ax="2311102" ay="2249956" az="1551125"/>
                    <am3d:postTrans dx="0" dy="0" dz="0"/>
                  </am3d:trans>
                  <am3d:raster rName="Office3DRenderer" rVer="16.0.8326">
                    <am3d:blip r:embed="rId23"/>
                  </am3d:raster>
                  <am3d:objViewport viewportSz="16126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8" name="Modelo 3D 357">
                <a:extLst>
                  <a:ext uri="{FF2B5EF4-FFF2-40B4-BE49-F238E27FC236}">
                    <a16:creationId xmlns:a16="http://schemas.microsoft.com/office/drawing/2014/main" id="{37E698B8-4243-8E4D-3850-8408EFBB79E7}"/>
                  </a:ext>
                </a:extLst>
              </p:cNvPr>
              <p:cNvPicPr>
                <a:picLocks noGrp="1" noRot="1" noChangeAspect="1" noMove="1" noResize="1" noEditPoints="1" noAdjustHandles="1" noChangeArrowheads="1" noChangeShapeType="1" noCrop="1"/>
              </p:cNvPicPr>
              <p:nvPr/>
            </p:nvPicPr>
            <p:blipFill>
              <a:blip r:embed="rId23"/>
              <a:stretch>
                <a:fillRect/>
              </a:stretch>
            </p:blipFill>
            <p:spPr>
              <a:xfrm>
                <a:off x="5446763" y="8549194"/>
                <a:ext cx="1385859" cy="1607842"/>
              </a:xfrm>
              <a:prstGeom prst="rect">
                <a:avLst/>
              </a:prstGeom>
              <a:noFill/>
              <a:effectLst>
                <a:glow rad="139700">
                  <a:srgbClr val="0070C0">
                    <a:alpha val="40000"/>
                  </a:srgbClr>
                </a:glow>
                <a:outerShdw blurRad="50800" dist="38100" dir="5400000" algn="t" rotWithShape="0">
                  <a:prstClr val="black">
                    <a:alpha val="40000"/>
                  </a:prstClr>
                </a:outerShdw>
              </a:effectLst>
            </p:spPr>
          </p:pic>
        </mc:Fallback>
      </mc:AlternateContent>
    </p:spTree>
    <p:extLst>
      <p:ext uri="{BB962C8B-B14F-4D97-AF65-F5344CB8AC3E}">
        <p14:creationId xmlns:p14="http://schemas.microsoft.com/office/powerpoint/2010/main" val="250194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7182" name="AJOLOTES ADULTOS" descr="Imagen que contiene oscuro, tabla, hombre, computadora&#10;&#10;Descripción generada automáticamente">
            <a:extLst>
              <a:ext uri="{FF2B5EF4-FFF2-40B4-BE49-F238E27FC236}">
                <a16:creationId xmlns:a16="http://schemas.microsoft.com/office/drawing/2014/main" id="{952A80A8-8FB5-483E-72A8-DEDECA3161E3}"/>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flipH="1">
            <a:off x="1538538" y="1297761"/>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pic>
        <p:nvPicPr>
          <p:cNvPr id="133" name="AJOLOTES ESCALERA">
            <a:extLst>
              <a:ext uri="{FF2B5EF4-FFF2-40B4-BE49-F238E27FC236}">
                <a16:creationId xmlns:a16="http://schemas.microsoft.com/office/drawing/2014/main" id="{0A09CCA6-D967-C3FD-A6B5-B494695EC9F9}"/>
              </a:ext>
            </a:extLst>
          </p:cNvPr>
          <p:cNvPicPr>
            <a:picLocks noChangeAspect="1" noChangeArrowheads="1"/>
          </p:cNvPicPr>
          <p:nvPr/>
        </p:nvPicPr>
        <p:blipFill rotWithShape="1">
          <a:blip r:embed="rId4">
            <a:alphaModFix amt="20000"/>
            <a:extLst>
              <a:ext uri="{28A0092B-C50C-407E-A947-70E740481C1C}">
                <a14:useLocalDpi xmlns:a14="http://schemas.microsoft.com/office/drawing/2010/main" val="0"/>
              </a:ext>
            </a:extLst>
          </a:blip>
          <a:srcRect l="21412" t="4651" r="21612" b="5258"/>
          <a:stretch/>
        </p:blipFill>
        <p:spPr bwMode="auto">
          <a:xfrm rot="1599317">
            <a:off x="5438012" y="912005"/>
            <a:ext cx="6362081" cy="5729547"/>
          </a:xfrm>
          <a:prstGeom prst="rect">
            <a:avLst/>
          </a:prstGeom>
          <a:extLst>
            <a:ext uri="{909E8E84-426E-40DD-AFC4-6F175D3DCCD1}">
              <a14:hiddenFill xmlns:a14="http://schemas.microsoft.com/office/drawing/2010/main">
                <a:solidFill>
                  <a:srgbClr val="FFFFFF"/>
                </a:solidFill>
              </a14:hiddenFill>
            </a:ext>
          </a:extLst>
        </p:spPr>
      </p:pic>
      <p:pic>
        <p:nvPicPr>
          <p:cNvPr id="7181" name="ICONO ANTECEDENTES">
            <a:extLst>
              <a:ext uri="{FF2B5EF4-FFF2-40B4-BE49-F238E27FC236}">
                <a16:creationId xmlns:a16="http://schemas.microsoft.com/office/drawing/2014/main" id="{1DFA8FAA-FDEE-96BB-4D6A-8FE8554FFDB4}"/>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174" name="ENFASÍS TÍTULO">
            <a:extLst>
              <a:ext uri="{FF2B5EF4-FFF2-40B4-BE49-F238E27FC236}">
                <a16:creationId xmlns:a16="http://schemas.microsoft.com/office/drawing/2014/main" id="{91CEE885-BEA7-EA03-BFAB-A9ACA4A7C155}"/>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31970" y="3788617"/>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9</a:t>
              </a:r>
              <a:endParaRPr lang="es-MX" sz="1200" b="1">
                <a:effectLst>
                  <a:outerShdw blurRad="38100" dist="38100" dir="2700000" algn="tl">
                    <a:srgbClr val="000000">
                      <a:alpha val="43137"/>
                    </a:srgbClr>
                  </a:outerShdw>
                </a:effectLst>
              </a:endParaRPr>
            </a:p>
          </p:txBody>
        </p:sp>
      </p:gr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51" name="SLIDE OBJETIVO 2">
            <a:extLst>
              <a:ext uri="{FF2B5EF4-FFF2-40B4-BE49-F238E27FC236}">
                <a16:creationId xmlns:a16="http://schemas.microsoft.com/office/drawing/2014/main" id="{C50A9BF1-AD40-2AB8-ACAA-780BF7DAACF7}"/>
              </a:ext>
            </a:extLst>
          </p:cNvPr>
          <p:cNvGrpSpPr/>
          <p:nvPr/>
        </p:nvGrpSpPr>
        <p:grpSpPr>
          <a:xfrm>
            <a:off x="4651542" y="708300"/>
            <a:ext cx="2958958" cy="5959338"/>
            <a:chOff x="4174365" y="1536862"/>
            <a:chExt cx="2958958" cy="5959338"/>
          </a:xfrm>
        </p:grpSpPr>
        <p:sp>
          <p:nvSpPr>
            <p:cNvPr id="52" name="FONDO OBJETIVO">
              <a:extLst>
                <a:ext uri="{FF2B5EF4-FFF2-40B4-BE49-F238E27FC236}">
                  <a16:creationId xmlns:a16="http://schemas.microsoft.com/office/drawing/2014/main" id="{09169E8E-A027-80C6-4A9A-30422916A86F}"/>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3" name="OLAS OBJETIVO 1">
              <a:extLst>
                <a:ext uri="{FF2B5EF4-FFF2-40B4-BE49-F238E27FC236}">
                  <a16:creationId xmlns:a16="http://schemas.microsoft.com/office/drawing/2014/main" id="{3E87AB87-7D11-07BC-D0AA-791399BE9151}"/>
                </a:ext>
              </a:extLst>
            </p:cNvPr>
            <p:cNvPicPr>
              <a:picLocks noChangeAspect="1"/>
            </p:cNvPicPr>
            <p:nvPr/>
          </p:nvPicPr>
          <p:blipFill>
            <a:blip r:embed="rId9"/>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4" name="MARCO PCB OBJETIVO 1">
              <a:extLst>
                <a:ext uri="{FF2B5EF4-FFF2-40B4-BE49-F238E27FC236}">
                  <a16:creationId xmlns:a16="http://schemas.microsoft.com/office/drawing/2014/main" id="{9E3212DE-356E-4A69-17AA-8A3A0A2C02EA}"/>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ENFASÍS GABINETE Arduino">
              <a:extLst>
                <a:ext uri="{FF2B5EF4-FFF2-40B4-BE49-F238E27FC236}">
                  <a16:creationId xmlns:a16="http://schemas.microsoft.com/office/drawing/2014/main" id="{B28A9103-61E7-897D-3690-25FC7DDCEF5C}"/>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6" name="CORAL">
              <a:extLst>
                <a:ext uri="{FF2B5EF4-FFF2-40B4-BE49-F238E27FC236}">
                  <a16:creationId xmlns:a16="http://schemas.microsoft.com/office/drawing/2014/main" id="{43605562-2793-CD32-10CF-B06DF9FA6926}"/>
                </a:ext>
              </a:extLst>
            </p:cNvPr>
            <p:cNvPicPr>
              <a:picLocks noChangeAspect="1"/>
            </p:cNvPicPr>
            <p:nvPr/>
          </p:nvPicPr>
          <p:blipFill>
            <a:blip r:embed="rId10"/>
            <a:stretch>
              <a:fillRect/>
            </a:stretch>
          </p:blipFill>
          <p:spPr>
            <a:xfrm>
              <a:off x="4246309" y="5911103"/>
              <a:ext cx="908383" cy="1585097"/>
            </a:xfrm>
            <a:prstGeom prst="rect">
              <a:avLst/>
            </a:prstGeom>
          </p:spPr>
        </p:pic>
        <p:pic>
          <p:nvPicPr>
            <p:cNvPr id="57" name="BURBUJAS">
              <a:extLst>
                <a:ext uri="{FF2B5EF4-FFF2-40B4-BE49-F238E27FC236}">
                  <a16:creationId xmlns:a16="http://schemas.microsoft.com/office/drawing/2014/main" id="{7047F53C-3A93-927F-2D0C-ADE13148BBE2}"/>
                </a:ext>
              </a:extLst>
            </p:cNvPr>
            <p:cNvPicPr>
              <a:picLocks noChangeAspect="1"/>
            </p:cNvPicPr>
            <p:nvPr/>
          </p:nvPicPr>
          <p:blipFill>
            <a:blip r:embed="rId11"/>
            <a:stretch>
              <a:fillRect/>
            </a:stretch>
          </p:blipFill>
          <p:spPr>
            <a:xfrm>
              <a:off x="4496268" y="5956948"/>
              <a:ext cx="408467" cy="816935"/>
            </a:xfrm>
            <a:prstGeom prst="rect">
              <a:avLst/>
            </a:prstGeom>
          </p:spPr>
        </p:pic>
        <p:sp>
          <p:nvSpPr>
            <p:cNvPr id="58" name="CIRCULO EXT OBJETIVO 2">
              <a:extLst>
                <a:ext uri="{FF2B5EF4-FFF2-40B4-BE49-F238E27FC236}">
                  <a16:creationId xmlns:a16="http://schemas.microsoft.com/office/drawing/2014/main" id="{4B81AD13-B77B-0026-9219-7E0B7B31CF17}"/>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59" name="CIRCULO INT OBJETIVO 2">
              <a:extLst>
                <a:ext uri="{FF2B5EF4-FFF2-40B4-BE49-F238E27FC236}">
                  <a16:creationId xmlns:a16="http://schemas.microsoft.com/office/drawing/2014/main" id="{BC1BB818-C6AE-38F7-DF09-59CB38221DB2}"/>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60" name="OBJETIVO 2 TEXTO">
              <a:extLst>
                <a:ext uri="{FF2B5EF4-FFF2-40B4-BE49-F238E27FC236}">
                  <a16:creationId xmlns:a16="http://schemas.microsoft.com/office/drawing/2014/main" id="{C4781A45-4735-102E-8D75-E49B22732C72}"/>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Construir un gabinete para PCB y Arduino</a:t>
              </a:r>
            </a:p>
          </p:txBody>
        </p:sp>
        <p:pic>
          <p:nvPicPr>
            <p:cNvPr id="7168" name="AJOLOTES VARIOS" descr="Imagen que contiene oscuro, hombre, puesto, animal&#10;&#10;Descripción generada automáticamente">
              <a:extLst>
                <a:ext uri="{FF2B5EF4-FFF2-40B4-BE49-F238E27FC236}">
                  <a16:creationId xmlns:a16="http://schemas.microsoft.com/office/drawing/2014/main" id="{EE1DE786-17AA-9EF6-0113-EA6D01CE9679}"/>
                </a:ext>
              </a:extLst>
            </p:cNvPr>
            <p:cNvPicPr>
              <a:picLocks noChangeAspect="1"/>
            </p:cNvPicPr>
            <p:nvPr/>
          </p:nvPicPr>
          <p:blipFill rotWithShape="1">
            <a:blip r:embed="rId12">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7169" name="AJOLOTES VARIOS 2" descr="Imagen que contiene oscuro, gato, puesto, hombre&#10;&#10;Descripción generada automáticamente">
              <a:extLst>
                <a:ext uri="{FF2B5EF4-FFF2-40B4-BE49-F238E27FC236}">
                  <a16:creationId xmlns:a16="http://schemas.microsoft.com/office/drawing/2014/main" id="{8872C9D0-48DF-3947-FAA0-96D929E8192C}"/>
                </a:ext>
              </a:extLst>
            </p:cNvPr>
            <p:cNvPicPr>
              <a:picLocks noChangeAspect="1"/>
            </p:cNvPicPr>
            <p:nvPr/>
          </p:nvPicPr>
          <p:blipFill>
            <a:blip r:embed="rId13">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grpSp>
      <p:grpSp>
        <p:nvGrpSpPr>
          <p:cNvPr id="7171" name="SLIDE OBJETIVO 3">
            <a:extLst>
              <a:ext uri="{FF2B5EF4-FFF2-40B4-BE49-F238E27FC236}">
                <a16:creationId xmlns:a16="http://schemas.microsoft.com/office/drawing/2014/main" id="{0DCCB2A7-1161-F94E-9AD0-C2703A4AD31C}"/>
              </a:ext>
            </a:extLst>
          </p:cNvPr>
          <p:cNvGrpSpPr/>
          <p:nvPr/>
        </p:nvGrpSpPr>
        <p:grpSpPr>
          <a:xfrm>
            <a:off x="6179187" y="8510174"/>
            <a:ext cx="2958958" cy="5133838"/>
            <a:chOff x="6445406" y="1958898"/>
            <a:chExt cx="2958958" cy="5133838"/>
          </a:xfrm>
        </p:grpSpPr>
        <p:sp>
          <p:nvSpPr>
            <p:cNvPr id="7172" name="FONDO OBJETIVO">
              <a:extLst>
                <a:ext uri="{FF2B5EF4-FFF2-40B4-BE49-F238E27FC236}">
                  <a16:creationId xmlns:a16="http://schemas.microsoft.com/office/drawing/2014/main" id="{A43EFB27-6079-ACF9-7A3C-A2B5E38991B4}"/>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73" name="OLAS OBJETIVO 1">
              <a:extLst>
                <a:ext uri="{FF2B5EF4-FFF2-40B4-BE49-F238E27FC236}">
                  <a16:creationId xmlns:a16="http://schemas.microsoft.com/office/drawing/2014/main" id="{C8F8DB44-88F8-22B8-4148-392F51E77A62}"/>
                </a:ext>
              </a:extLst>
            </p:cNvPr>
            <p:cNvPicPr>
              <a:picLocks noChangeAspect="1"/>
            </p:cNvPicPr>
            <p:nvPr/>
          </p:nvPicPr>
          <p:blipFill>
            <a:blip r:embed="rId9"/>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74" name="MARCO PCB OBJETIVO 1">
              <a:extLst>
                <a:ext uri="{FF2B5EF4-FFF2-40B4-BE49-F238E27FC236}">
                  <a16:creationId xmlns:a16="http://schemas.microsoft.com/office/drawing/2014/main" id="{640ECB86-B6B3-61FE-CD13-405C6FDE9759}"/>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75" name="CIRCULO EXT OBJETIVO 2">
              <a:extLst>
                <a:ext uri="{FF2B5EF4-FFF2-40B4-BE49-F238E27FC236}">
                  <a16:creationId xmlns:a16="http://schemas.microsoft.com/office/drawing/2014/main" id="{BEDD7A90-87F7-2C59-BA68-1069E21A319B}"/>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76" name="CIRCULO INT OBJETIVO 2">
              <a:extLst>
                <a:ext uri="{FF2B5EF4-FFF2-40B4-BE49-F238E27FC236}">
                  <a16:creationId xmlns:a16="http://schemas.microsoft.com/office/drawing/2014/main" id="{90E70D1A-A3C8-3A01-8AAC-16CD36A6BDC2}"/>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177" name="OBJETIVO 2 TEXTO">
              <a:extLst>
                <a:ext uri="{FF2B5EF4-FFF2-40B4-BE49-F238E27FC236}">
                  <a16:creationId xmlns:a16="http://schemas.microsoft.com/office/drawing/2014/main" id="{5BAAC682-0827-E0AD-0B67-44F6D1A2AC59}"/>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7178" name="Picture 2" descr="Cloud service - Free computer icons">
              <a:extLst>
                <a:ext uri="{FF2B5EF4-FFF2-40B4-BE49-F238E27FC236}">
                  <a16:creationId xmlns:a16="http://schemas.microsoft.com/office/drawing/2014/main" id="{F97AB6C2-7239-136C-5AB1-50DB777FAF66}"/>
                </a:ext>
              </a:extLst>
            </p:cNvPr>
            <p:cNvPicPr>
              <a:picLocks noChangeAspect="1" noChangeArrowheads="1"/>
            </p:cNvPicPr>
            <p:nvPr/>
          </p:nvPicPr>
          <p:blipFill>
            <a:blip r:embed="rId14">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6" descr="Software application - Free computer icons">
              <a:extLst>
                <a:ext uri="{FF2B5EF4-FFF2-40B4-BE49-F238E27FC236}">
                  <a16:creationId xmlns:a16="http://schemas.microsoft.com/office/drawing/2014/main" id="{17390A09-FF13-DECD-DFD3-EFCA18BBE596}"/>
                </a:ext>
              </a:extLst>
            </p:cNvPr>
            <p:cNvPicPr>
              <a:picLocks noChangeAspect="1" noChangeArrowheads="1"/>
            </p:cNvPicPr>
            <p:nvPr/>
          </p:nvPicPr>
          <p:blipFill>
            <a:blip r:embed="rId15">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7180" name="Imagen 7179">
              <a:extLst>
                <a:ext uri="{FF2B5EF4-FFF2-40B4-BE49-F238E27FC236}">
                  <a16:creationId xmlns:a16="http://schemas.microsoft.com/office/drawing/2014/main" id="{B0F794E0-7B39-D89E-840E-1F16CC2D6443}"/>
                </a:ext>
              </a:extLst>
            </p:cNvPr>
            <p:cNvPicPr>
              <a:picLocks noChangeAspect="1"/>
            </p:cNvPicPr>
            <p:nvPr/>
          </p:nvPicPr>
          <p:blipFill rotWithShape="1">
            <a:blip r:embed="rId16"/>
            <a:srcRect l="21218" t="7473" r="20154" b="8581"/>
            <a:stretch/>
          </p:blipFill>
          <p:spPr>
            <a:xfrm>
              <a:off x="7041963" y="3313604"/>
              <a:ext cx="1745844" cy="1428447"/>
            </a:xfrm>
            <a:prstGeom prst="rect">
              <a:avLst/>
            </a:prstGeom>
          </p:spPr>
        </p:pic>
      </p:grpSp>
      <p:grpSp>
        <p:nvGrpSpPr>
          <p:cNvPr id="7192" name="SLIDE OBJETIVO 4">
            <a:extLst>
              <a:ext uri="{FF2B5EF4-FFF2-40B4-BE49-F238E27FC236}">
                <a16:creationId xmlns:a16="http://schemas.microsoft.com/office/drawing/2014/main" id="{C7DAB626-D50D-7F4A-BA7C-04DD5D27EB50}"/>
              </a:ext>
            </a:extLst>
          </p:cNvPr>
          <p:cNvGrpSpPr/>
          <p:nvPr/>
        </p:nvGrpSpPr>
        <p:grpSpPr>
          <a:xfrm>
            <a:off x="9208464" y="8524531"/>
            <a:ext cx="2958958" cy="5133838"/>
            <a:chOff x="9474683" y="1973255"/>
            <a:chExt cx="2958958" cy="5133838"/>
          </a:xfrm>
        </p:grpSpPr>
        <p:sp>
          <p:nvSpPr>
            <p:cNvPr id="7193" name="FONDO OBJETIVO">
              <a:extLst>
                <a:ext uri="{FF2B5EF4-FFF2-40B4-BE49-F238E27FC236}">
                  <a16:creationId xmlns:a16="http://schemas.microsoft.com/office/drawing/2014/main" id="{8375331B-1D90-7646-94A9-554235502BD7}"/>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94" name="OLAS OBJETIVO 1">
              <a:extLst>
                <a:ext uri="{FF2B5EF4-FFF2-40B4-BE49-F238E27FC236}">
                  <a16:creationId xmlns:a16="http://schemas.microsoft.com/office/drawing/2014/main" id="{8C4CD0DE-FA5A-403B-A1C2-24935F688FCA}"/>
                </a:ext>
              </a:extLst>
            </p:cNvPr>
            <p:cNvPicPr>
              <a:picLocks noChangeAspect="1"/>
            </p:cNvPicPr>
            <p:nvPr/>
          </p:nvPicPr>
          <p:blipFill>
            <a:blip r:embed="rId9"/>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95" name="MARCO PCB OBJETIVO 1">
              <a:extLst>
                <a:ext uri="{FF2B5EF4-FFF2-40B4-BE49-F238E27FC236}">
                  <a16:creationId xmlns:a16="http://schemas.microsoft.com/office/drawing/2014/main" id="{41B07A80-D6AB-C1A1-4CBF-539917EB23E9}"/>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96" name="CIRCULO EXT OBJETIVO 2">
              <a:extLst>
                <a:ext uri="{FF2B5EF4-FFF2-40B4-BE49-F238E27FC236}">
                  <a16:creationId xmlns:a16="http://schemas.microsoft.com/office/drawing/2014/main" id="{F88591EC-33F7-7986-A4AF-D9596127B69B}"/>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97" name="CIRCULO INT OBJETIVO 2">
              <a:extLst>
                <a:ext uri="{FF2B5EF4-FFF2-40B4-BE49-F238E27FC236}">
                  <a16:creationId xmlns:a16="http://schemas.microsoft.com/office/drawing/2014/main" id="{01BA77D7-854C-A5C9-8A4D-181571C5228C}"/>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198" name="OBJETIVO 2 TEXTO">
              <a:extLst>
                <a:ext uri="{FF2B5EF4-FFF2-40B4-BE49-F238E27FC236}">
                  <a16:creationId xmlns:a16="http://schemas.microsoft.com/office/drawing/2014/main" id="{2D4C9514-6EA7-0CDB-761A-6E1D5803A693}"/>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7199" name="Picture 4" descr="Símbolo de alerta - Iconos gratis de seguridad">
              <a:extLst>
                <a:ext uri="{FF2B5EF4-FFF2-40B4-BE49-F238E27FC236}">
                  <a16:creationId xmlns:a16="http://schemas.microsoft.com/office/drawing/2014/main" id="{B7FEE9FF-DB2D-6441-593F-69EF6D6C854B}"/>
                </a:ext>
              </a:extLst>
            </p:cNvPr>
            <p:cNvPicPr>
              <a:picLocks noChangeAspect="1" noChangeArrowheads="1"/>
            </p:cNvPicPr>
            <p:nvPr/>
          </p:nvPicPr>
          <p:blipFill>
            <a:blip r:embed="rId17">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7200" name="Imagen 7199" descr="Interfaz de usuario gráfica, Aplicación&#10;&#10;Descripción generada automáticamente">
              <a:extLst>
                <a:ext uri="{FF2B5EF4-FFF2-40B4-BE49-F238E27FC236}">
                  <a16:creationId xmlns:a16="http://schemas.microsoft.com/office/drawing/2014/main" id="{EE4146C0-5255-0E86-B40B-BADA835B41FC}"/>
                </a:ext>
              </a:extLst>
            </p:cNvPr>
            <p:cNvPicPr>
              <a:picLocks noChangeAspect="1"/>
            </p:cNvPicPr>
            <p:nvPr/>
          </p:nvPicPr>
          <p:blipFill rotWithShape="1">
            <a:blip r:embed="rId18">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mc:AlternateContent xmlns:mc="http://schemas.openxmlformats.org/markup-compatibility/2006">
        <mc:Choice xmlns:am3d="http://schemas.microsoft.com/office/drawing/2017/model3d" Requires="am3d">
          <p:graphicFrame>
            <p:nvGraphicFramePr>
              <p:cNvPr id="7184" name="Modelo 3D 7183">
                <a:extLst>
                  <a:ext uri="{FF2B5EF4-FFF2-40B4-BE49-F238E27FC236}">
                    <a16:creationId xmlns:a16="http://schemas.microsoft.com/office/drawing/2014/main" id="{E038857C-F7B5-E944-BEB3-D8A41AAFCB80}"/>
                  </a:ext>
                </a:extLst>
              </p:cNvPr>
              <p:cNvGraphicFramePr>
                <a:graphicFrameLocks noChangeAspect="1"/>
              </p:cNvGraphicFramePr>
              <p:nvPr>
                <p:extLst>
                  <p:ext uri="{D42A27DB-BD31-4B8C-83A1-F6EECF244321}">
                    <p14:modId xmlns:p14="http://schemas.microsoft.com/office/powerpoint/2010/main" val="3937571950"/>
                  </p:ext>
                </p:extLst>
              </p:nvPr>
            </p:nvGraphicFramePr>
            <p:xfrm>
              <a:off x="5505091" y="2947838"/>
              <a:ext cx="1243136" cy="1235453"/>
            </p:xfrm>
            <a:graphic>
              <a:graphicData uri="http://schemas.microsoft.com/office/drawing/2017/model3d">
                <am3d:model3d r:embed="rId19">
                  <am3d:spPr>
                    <a:xfrm>
                      <a:off x="0" y="0"/>
                      <a:ext cx="1243136" cy="1235453"/>
                    </a:xfrm>
                    <a:prstGeom prst="rect">
                      <a:avLst/>
                    </a:prstGeom>
                    <a:noFill/>
                    <a:effectLst>
                      <a:glow rad="139700">
                        <a:srgbClr val="0070C0">
                          <a:alpha val="40000"/>
                        </a:srgbClr>
                      </a:glow>
                      <a:outerShdw blurRad="50800" dist="38100" dir="5400000" algn="t" rotWithShape="0">
                        <a:prstClr val="black">
                          <a:alpha val="40000"/>
                        </a:prstClr>
                      </a:outerShdw>
                    </a:effectLst>
                  </am3d:spPr>
                  <am3d:camera>
                    <am3d:pos x="0" y="0" z="77732219"/>
                    <am3d:up dx="0" dy="36000000" dz="0"/>
                    <am3d:lookAt x="0" y="0" z="0"/>
                    <am3d:perspective fov="2700000"/>
                  </am3d:camera>
                  <am3d:trans>
                    <am3d:meterPerModelUnit n="6060" d="1000000"/>
                    <am3d:preTrans dx="0" dy="-16909090" dz="-218181"/>
                    <am3d:scale>
                      <am3d:sx n="1000000" d="1000000"/>
                      <am3d:sy n="1000000" d="1000000"/>
                      <am3d:sz n="1000000" d="1000000"/>
                    </am3d:scale>
                    <am3d:rot ax="20400000"/>
                    <am3d:postTrans dx="0" dy="0" dz="0"/>
                  </am3d:trans>
                  <am3d:raster rName="Office3DRenderer" rVer="16.0.8326">
                    <am3d:blip r:embed="rId20"/>
                  </am3d:raster>
                  <am3d:objViewport viewportSz="16126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184" name="Modelo 3D 7183">
                <a:extLst>
                  <a:ext uri="{FF2B5EF4-FFF2-40B4-BE49-F238E27FC236}">
                    <a16:creationId xmlns:a16="http://schemas.microsoft.com/office/drawing/2014/main" id="{E038857C-F7B5-E944-BEB3-D8A41AAFCB80}"/>
                  </a:ext>
                </a:extLst>
              </p:cNvPr>
              <p:cNvPicPr>
                <a:picLocks noGrp="1" noRot="1" noChangeAspect="1" noMove="1" noResize="1" noEditPoints="1" noAdjustHandles="1" noChangeArrowheads="1" noChangeShapeType="1" noCrop="1"/>
              </p:cNvPicPr>
              <p:nvPr/>
            </p:nvPicPr>
            <p:blipFill>
              <a:blip r:embed="rId20"/>
              <a:stretch>
                <a:fillRect/>
              </a:stretch>
            </p:blipFill>
            <p:spPr>
              <a:xfrm>
                <a:off x="5505091" y="2947838"/>
                <a:ext cx="1243136" cy="1235453"/>
              </a:xfrm>
              <a:prstGeom prst="rect">
                <a:avLst/>
              </a:prstGeom>
              <a:noFill/>
              <a:effectLst>
                <a:glow rad="139700">
                  <a:srgbClr val="0070C0">
                    <a:alpha val="40000"/>
                  </a:srgbClr>
                </a:glow>
                <a:outerShdw blurRad="50800" dist="38100" dir="5400000" algn="t" rotWithShape="0">
                  <a:prstClr val="black">
                    <a:alpha val="40000"/>
                  </a:prstClr>
                </a:outerShdw>
              </a:effectLst>
            </p:spPr>
          </p:pic>
        </mc:Fallback>
      </mc:AlternateContent>
      <p:grpSp>
        <p:nvGrpSpPr>
          <p:cNvPr id="89" name="SLIDE OBJETIVO 1">
            <a:extLst>
              <a:ext uri="{FF2B5EF4-FFF2-40B4-BE49-F238E27FC236}">
                <a16:creationId xmlns:a16="http://schemas.microsoft.com/office/drawing/2014/main" id="{F119CB57-E188-FFAB-0CE1-82B8C9FB224C}"/>
              </a:ext>
            </a:extLst>
          </p:cNvPr>
          <p:cNvGrpSpPr/>
          <p:nvPr/>
        </p:nvGrpSpPr>
        <p:grpSpPr>
          <a:xfrm>
            <a:off x="47896" y="1957886"/>
            <a:ext cx="3029747" cy="5133838"/>
            <a:chOff x="1017498" y="1957886"/>
            <a:chExt cx="3029747" cy="5133838"/>
          </a:xfrm>
        </p:grpSpPr>
        <p:sp>
          <p:nvSpPr>
            <p:cNvPr id="90" name="FONDO OBJETIVO">
              <a:extLst>
                <a:ext uri="{FF2B5EF4-FFF2-40B4-BE49-F238E27FC236}">
                  <a16:creationId xmlns:a16="http://schemas.microsoft.com/office/drawing/2014/main" id="{DFD2943B-8222-9FEF-AD5F-32A4147B9248}"/>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1" name="OLAS OBJETIVO 1">
              <a:extLst>
                <a:ext uri="{FF2B5EF4-FFF2-40B4-BE49-F238E27FC236}">
                  <a16:creationId xmlns:a16="http://schemas.microsoft.com/office/drawing/2014/main" id="{3E18A539-9836-331C-3C74-86F242901D5A}"/>
                </a:ext>
              </a:extLst>
            </p:cNvPr>
            <p:cNvPicPr>
              <a:picLocks noChangeAspect="1"/>
            </p:cNvPicPr>
            <p:nvPr/>
          </p:nvPicPr>
          <p:blipFill>
            <a:blip r:embed="rId9"/>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2" name="MARCO PCB OBJETIVO 1">
              <a:extLst>
                <a:ext uri="{FF2B5EF4-FFF2-40B4-BE49-F238E27FC236}">
                  <a16:creationId xmlns:a16="http://schemas.microsoft.com/office/drawing/2014/main" id="{587CEFE0-418E-02AC-A94D-E8A2BE88ADE8}"/>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MARCAS DE PCB">
              <a:extLst>
                <a:ext uri="{FF2B5EF4-FFF2-40B4-BE49-F238E27FC236}">
                  <a16:creationId xmlns:a16="http://schemas.microsoft.com/office/drawing/2014/main" id="{8022DE23-A4D5-0B2A-6F13-84C2A01AA7A2}"/>
                </a:ext>
              </a:extLst>
            </p:cNvPr>
            <p:cNvGrpSpPr>
              <a:grpSpLocks/>
            </p:cNvGrpSpPr>
            <p:nvPr/>
          </p:nvGrpSpPr>
          <p:grpSpPr>
            <a:xfrm>
              <a:off x="1379123" y="2267201"/>
              <a:ext cx="2295395" cy="4504776"/>
              <a:chOff x="1379123" y="2538502"/>
              <a:chExt cx="2295395" cy="4504776"/>
            </a:xfrm>
          </p:grpSpPr>
          <p:grpSp>
            <p:nvGrpSpPr>
              <p:cNvPr id="100" name="PCB INFERIOR IZQ">
                <a:extLst>
                  <a:ext uri="{FF2B5EF4-FFF2-40B4-BE49-F238E27FC236}">
                    <a16:creationId xmlns:a16="http://schemas.microsoft.com/office/drawing/2014/main" id="{A8273274-9BCE-3445-5E41-9D0679D8456E}"/>
                  </a:ext>
                </a:extLst>
              </p:cNvPr>
              <p:cNvGrpSpPr>
                <a:grpSpLocks/>
              </p:cNvGrpSpPr>
              <p:nvPr/>
            </p:nvGrpSpPr>
            <p:grpSpPr>
              <a:xfrm>
                <a:off x="1379123" y="5900145"/>
                <a:ext cx="1383967" cy="1143133"/>
                <a:chOff x="275650" y="3384900"/>
                <a:chExt cx="2249225" cy="1532575"/>
              </a:xfrm>
            </p:grpSpPr>
            <p:grpSp>
              <p:nvGrpSpPr>
                <p:cNvPr id="118" name="Google Shape;551;p39">
                  <a:extLst>
                    <a:ext uri="{FF2B5EF4-FFF2-40B4-BE49-F238E27FC236}">
                      <a16:creationId xmlns:a16="http://schemas.microsoft.com/office/drawing/2014/main" id="{E1CAF6B6-3E85-EC15-A9CE-85212D8B0AD2}"/>
                    </a:ext>
                  </a:extLst>
                </p:cNvPr>
                <p:cNvGrpSpPr>
                  <a:grpSpLocks/>
                </p:cNvGrpSpPr>
                <p:nvPr/>
              </p:nvGrpSpPr>
              <p:grpSpPr>
                <a:xfrm>
                  <a:off x="275650" y="3384900"/>
                  <a:ext cx="771775" cy="1471925"/>
                  <a:chOff x="275650" y="3384900"/>
                  <a:chExt cx="771775" cy="1471925"/>
                </a:xfrm>
              </p:grpSpPr>
              <p:sp>
                <p:nvSpPr>
                  <p:cNvPr id="128" name="Google Shape;552;p39">
                    <a:extLst>
                      <a:ext uri="{FF2B5EF4-FFF2-40B4-BE49-F238E27FC236}">
                        <a16:creationId xmlns:a16="http://schemas.microsoft.com/office/drawing/2014/main" id="{AB78F6B7-38F1-5A80-7218-3CBBC76A84B4}"/>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9" name="Google Shape;553;p39">
                    <a:extLst>
                      <a:ext uri="{FF2B5EF4-FFF2-40B4-BE49-F238E27FC236}">
                        <a16:creationId xmlns:a16="http://schemas.microsoft.com/office/drawing/2014/main" id="{367E28C8-7A71-FC01-4665-10424D480B20}"/>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30" name="Google Shape;554;p39">
                    <a:extLst>
                      <a:ext uri="{FF2B5EF4-FFF2-40B4-BE49-F238E27FC236}">
                        <a16:creationId xmlns:a16="http://schemas.microsoft.com/office/drawing/2014/main" id="{D34F9550-0D56-7D1E-9EBE-2470E508CBA9}"/>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1" name="Google Shape;555;p39">
                    <a:extLst>
                      <a:ext uri="{FF2B5EF4-FFF2-40B4-BE49-F238E27FC236}">
                        <a16:creationId xmlns:a16="http://schemas.microsoft.com/office/drawing/2014/main" id="{FFE1C1C4-65BC-D5C9-4A57-FC431A0723A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2" name="Google Shape;556;p39">
                    <a:extLst>
                      <a:ext uri="{FF2B5EF4-FFF2-40B4-BE49-F238E27FC236}">
                        <a16:creationId xmlns:a16="http://schemas.microsoft.com/office/drawing/2014/main" id="{FA9AF755-1D16-BAA5-A296-2D8B464BA71C}"/>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19" name="Google Shape;557;p39">
                  <a:extLst>
                    <a:ext uri="{FF2B5EF4-FFF2-40B4-BE49-F238E27FC236}">
                      <a16:creationId xmlns:a16="http://schemas.microsoft.com/office/drawing/2014/main" id="{11B7D43A-C748-0345-985D-C3CAC4116FA2}"/>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0" name="Google Shape;558;p39">
                  <a:extLst>
                    <a:ext uri="{FF2B5EF4-FFF2-40B4-BE49-F238E27FC236}">
                      <a16:creationId xmlns:a16="http://schemas.microsoft.com/office/drawing/2014/main" id="{B12B7458-4B4C-9A5E-1E14-FD072CDE3463}"/>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21" name="Google Shape;559;p39">
                  <a:extLst>
                    <a:ext uri="{FF2B5EF4-FFF2-40B4-BE49-F238E27FC236}">
                      <a16:creationId xmlns:a16="http://schemas.microsoft.com/office/drawing/2014/main" id="{74085D10-3D26-DE04-F134-23F25F566450}"/>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22" name="Google Shape;560;p39">
                  <a:extLst>
                    <a:ext uri="{FF2B5EF4-FFF2-40B4-BE49-F238E27FC236}">
                      <a16:creationId xmlns:a16="http://schemas.microsoft.com/office/drawing/2014/main" id="{3FDF8246-34AA-BB69-43A6-C60EADA9396A}"/>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23" name="Google Shape;561;p39">
                  <a:extLst>
                    <a:ext uri="{FF2B5EF4-FFF2-40B4-BE49-F238E27FC236}">
                      <a16:creationId xmlns:a16="http://schemas.microsoft.com/office/drawing/2014/main" id="{F280B165-235E-24EE-15C5-8A6CD879FE2F}"/>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24" name="Google Shape;562;p39">
                  <a:extLst>
                    <a:ext uri="{FF2B5EF4-FFF2-40B4-BE49-F238E27FC236}">
                      <a16:creationId xmlns:a16="http://schemas.microsoft.com/office/drawing/2014/main" id="{230F2534-937D-8FA9-686E-E8FDC3E97945}"/>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25" name="Google Shape;563;p39">
                  <a:extLst>
                    <a:ext uri="{FF2B5EF4-FFF2-40B4-BE49-F238E27FC236}">
                      <a16:creationId xmlns:a16="http://schemas.microsoft.com/office/drawing/2014/main" id="{8B674D3D-0C20-E643-5CF1-DD9F134D952D}"/>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26" name="Google Shape;564;p39">
                  <a:extLst>
                    <a:ext uri="{FF2B5EF4-FFF2-40B4-BE49-F238E27FC236}">
                      <a16:creationId xmlns:a16="http://schemas.microsoft.com/office/drawing/2014/main" id="{92D2FDEE-4738-AAA2-73F8-0396A94C0878}"/>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27" name="Google Shape;565;p39">
                  <a:extLst>
                    <a:ext uri="{FF2B5EF4-FFF2-40B4-BE49-F238E27FC236}">
                      <a16:creationId xmlns:a16="http://schemas.microsoft.com/office/drawing/2014/main" id="{FB7D11EF-1B37-D9B3-0669-ECAE9CBB08A8}"/>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01" name="PCB SUPERIOR IZQ 2">
                <a:extLst>
                  <a:ext uri="{FF2B5EF4-FFF2-40B4-BE49-F238E27FC236}">
                    <a16:creationId xmlns:a16="http://schemas.microsoft.com/office/drawing/2014/main" id="{63F06490-6171-7FA6-A5FD-C7D81B71EE52}"/>
                  </a:ext>
                </a:extLst>
              </p:cNvPr>
              <p:cNvGrpSpPr>
                <a:grpSpLocks/>
              </p:cNvGrpSpPr>
              <p:nvPr/>
            </p:nvGrpSpPr>
            <p:grpSpPr>
              <a:xfrm rot="5400000">
                <a:off x="1135838" y="2856892"/>
                <a:ext cx="1045248" cy="408467"/>
                <a:chOff x="215000" y="360877"/>
                <a:chExt cx="2334496" cy="769273"/>
              </a:xfrm>
            </p:grpSpPr>
            <p:grpSp>
              <p:nvGrpSpPr>
                <p:cNvPr id="112" name="Google Shape;544;p39">
                  <a:extLst>
                    <a:ext uri="{FF2B5EF4-FFF2-40B4-BE49-F238E27FC236}">
                      <a16:creationId xmlns:a16="http://schemas.microsoft.com/office/drawing/2014/main" id="{C7A1BE53-4A4E-8E3F-F8BF-06CA3C3A84C6}"/>
                    </a:ext>
                  </a:extLst>
                </p:cNvPr>
                <p:cNvGrpSpPr>
                  <a:grpSpLocks/>
                </p:cNvGrpSpPr>
                <p:nvPr/>
              </p:nvGrpSpPr>
              <p:grpSpPr>
                <a:xfrm>
                  <a:off x="220525" y="360877"/>
                  <a:ext cx="2328971" cy="537723"/>
                  <a:chOff x="220525" y="360877"/>
                  <a:chExt cx="2328971" cy="537723"/>
                </a:xfrm>
              </p:grpSpPr>
              <p:sp>
                <p:nvSpPr>
                  <p:cNvPr id="115" name="Google Shape;545;p39">
                    <a:extLst>
                      <a:ext uri="{FF2B5EF4-FFF2-40B4-BE49-F238E27FC236}">
                        <a16:creationId xmlns:a16="http://schemas.microsoft.com/office/drawing/2014/main" id="{D155999E-2144-12B0-9E59-E7925974863B}"/>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16" name="Google Shape;546;p39">
                    <a:extLst>
                      <a:ext uri="{FF2B5EF4-FFF2-40B4-BE49-F238E27FC236}">
                        <a16:creationId xmlns:a16="http://schemas.microsoft.com/office/drawing/2014/main" id="{8B1A7453-A26E-3BD4-F979-D26002EE6D80}"/>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7" name="Google Shape;547;p39">
                    <a:extLst>
                      <a:ext uri="{FF2B5EF4-FFF2-40B4-BE49-F238E27FC236}">
                        <a16:creationId xmlns:a16="http://schemas.microsoft.com/office/drawing/2014/main" id="{7940531E-5D8A-54CC-0B4D-51DE74B07815}"/>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13" name="Google Shape;548;p39">
                  <a:extLst>
                    <a:ext uri="{FF2B5EF4-FFF2-40B4-BE49-F238E27FC236}">
                      <a16:creationId xmlns:a16="http://schemas.microsoft.com/office/drawing/2014/main" id="{15EB0134-CF7B-7FE5-1B83-72DE7E47B952}"/>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4" name="Google Shape;549;p39">
                  <a:extLst>
                    <a:ext uri="{FF2B5EF4-FFF2-40B4-BE49-F238E27FC236}">
                      <a16:creationId xmlns:a16="http://schemas.microsoft.com/office/drawing/2014/main" id="{F54FFA35-C5DC-5374-0586-BFA206900053}"/>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02" name="PCB INFERIOR IZQ">
                <a:extLst>
                  <a:ext uri="{FF2B5EF4-FFF2-40B4-BE49-F238E27FC236}">
                    <a16:creationId xmlns:a16="http://schemas.microsoft.com/office/drawing/2014/main" id="{FEDE2649-49E5-275A-125E-95D7ECAE6E48}"/>
                  </a:ext>
                </a:extLst>
              </p:cNvPr>
              <p:cNvGrpSpPr>
                <a:grpSpLocks/>
              </p:cNvGrpSpPr>
              <p:nvPr/>
            </p:nvGrpSpPr>
            <p:grpSpPr>
              <a:xfrm rot="10800000">
                <a:off x="2656488" y="2555446"/>
                <a:ext cx="1018030" cy="989292"/>
                <a:chOff x="275650" y="3704650"/>
                <a:chExt cx="1460900" cy="1212825"/>
              </a:xfrm>
            </p:grpSpPr>
            <p:grpSp>
              <p:nvGrpSpPr>
                <p:cNvPr id="103" name="Google Shape;551;p39">
                  <a:extLst>
                    <a:ext uri="{FF2B5EF4-FFF2-40B4-BE49-F238E27FC236}">
                      <a16:creationId xmlns:a16="http://schemas.microsoft.com/office/drawing/2014/main" id="{0E76ABE9-893B-5A3D-6DED-A5407AB9DD56}"/>
                    </a:ext>
                  </a:extLst>
                </p:cNvPr>
                <p:cNvGrpSpPr>
                  <a:grpSpLocks/>
                </p:cNvGrpSpPr>
                <p:nvPr/>
              </p:nvGrpSpPr>
              <p:grpSpPr>
                <a:xfrm>
                  <a:off x="275650" y="3704650"/>
                  <a:ext cx="771775" cy="1152175"/>
                  <a:chOff x="275650" y="3704650"/>
                  <a:chExt cx="771775" cy="1152175"/>
                </a:xfrm>
              </p:grpSpPr>
              <p:sp>
                <p:nvSpPr>
                  <p:cNvPr id="108" name="Google Shape;552;p39">
                    <a:extLst>
                      <a:ext uri="{FF2B5EF4-FFF2-40B4-BE49-F238E27FC236}">
                        <a16:creationId xmlns:a16="http://schemas.microsoft.com/office/drawing/2014/main" id="{E962621C-0A47-7AC0-5CDA-DB10DB43C181}"/>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09" name="Google Shape;553;p39">
                    <a:extLst>
                      <a:ext uri="{FF2B5EF4-FFF2-40B4-BE49-F238E27FC236}">
                        <a16:creationId xmlns:a16="http://schemas.microsoft.com/office/drawing/2014/main" id="{E659CB03-C767-2C7F-EF57-CF4DC76EE55F}"/>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10" name="Google Shape;555;p39">
                    <a:extLst>
                      <a:ext uri="{FF2B5EF4-FFF2-40B4-BE49-F238E27FC236}">
                        <a16:creationId xmlns:a16="http://schemas.microsoft.com/office/drawing/2014/main" id="{0047CE7B-AD41-E835-C578-4DD71AA656C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1" name="Google Shape;556;p39">
                    <a:extLst>
                      <a:ext uri="{FF2B5EF4-FFF2-40B4-BE49-F238E27FC236}">
                        <a16:creationId xmlns:a16="http://schemas.microsoft.com/office/drawing/2014/main" id="{593D57F4-B399-EFA9-BC74-8D9F22BD6FB9}"/>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04" name="Google Shape;557;p39">
                  <a:extLst>
                    <a:ext uri="{FF2B5EF4-FFF2-40B4-BE49-F238E27FC236}">
                      <a16:creationId xmlns:a16="http://schemas.microsoft.com/office/drawing/2014/main" id="{47AE7629-2CD9-F501-3657-324348908C03}"/>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05" name="Google Shape;559;p39">
                  <a:extLst>
                    <a:ext uri="{FF2B5EF4-FFF2-40B4-BE49-F238E27FC236}">
                      <a16:creationId xmlns:a16="http://schemas.microsoft.com/office/drawing/2014/main" id="{01DE10A9-83C2-0500-95D2-718B7E95B886}"/>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06" name="Google Shape;560;p39">
                  <a:extLst>
                    <a:ext uri="{FF2B5EF4-FFF2-40B4-BE49-F238E27FC236}">
                      <a16:creationId xmlns:a16="http://schemas.microsoft.com/office/drawing/2014/main" id="{83071F95-B61D-A547-8DF3-0CCC0F90D7E0}"/>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07" name="Google Shape;561;p39">
                  <a:extLst>
                    <a:ext uri="{FF2B5EF4-FFF2-40B4-BE49-F238E27FC236}">
                      <a16:creationId xmlns:a16="http://schemas.microsoft.com/office/drawing/2014/main" id="{2D83B17E-3F24-D81B-BB97-6A326126EE28}"/>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94" name="ENFASÍS Arduino">
              <a:extLst>
                <a:ext uri="{FF2B5EF4-FFF2-40B4-BE49-F238E27FC236}">
                  <a16:creationId xmlns:a16="http://schemas.microsoft.com/office/drawing/2014/main" id="{3BEFA0DC-7F7C-5748-0788-895F3C9842D2}"/>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5" name="CORAL">
              <a:extLst>
                <a:ext uri="{FF2B5EF4-FFF2-40B4-BE49-F238E27FC236}">
                  <a16:creationId xmlns:a16="http://schemas.microsoft.com/office/drawing/2014/main" id="{C3612731-FABF-A273-AD2D-BD3A3A3DC971}"/>
                </a:ext>
              </a:extLst>
            </p:cNvPr>
            <p:cNvPicPr>
              <a:picLocks noChangeAspect="1"/>
            </p:cNvPicPr>
            <p:nvPr/>
          </p:nvPicPr>
          <p:blipFill>
            <a:blip r:embed="rId10"/>
            <a:stretch>
              <a:fillRect/>
            </a:stretch>
          </p:blipFill>
          <p:spPr>
            <a:xfrm>
              <a:off x="3138862" y="5136032"/>
              <a:ext cx="908383" cy="1585097"/>
            </a:xfrm>
            <a:prstGeom prst="rect">
              <a:avLst/>
            </a:prstGeom>
          </p:spPr>
        </p:pic>
        <p:pic>
          <p:nvPicPr>
            <p:cNvPr id="96" name="BURBUJAS">
              <a:extLst>
                <a:ext uri="{FF2B5EF4-FFF2-40B4-BE49-F238E27FC236}">
                  <a16:creationId xmlns:a16="http://schemas.microsoft.com/office/drawing/2014/main" id="{4B3D5720-56B4-D8EF-D466-1E513AB4926C}"/>
                </a:ext>
              </a:extLst>
            </p:cNvPr>
            <p:cNvPicPr>
              <a:picLocks noChangeAspect="1"/>
            </p:cNvPicPr>
            <p:nvPr/>
          </p:nvPicPr>
          <p:blipFill>
            <a:blip r:embed="rId11"/>
            <a:stretch>
              <a:fillRect/>
            </a:stretch>
          </p:blipFill>
          <p:spPr>
            <a:xfrm>
              <a:off x="1339401" y="5683970"/>
              <a:ext cx="408467" cy="816935"/>
            </a:xfrm>
            <a:prstGeom prst="rect">
              <a:avLst/>
            </a:prstGeom>
          </p:spPr>
        </p:pic>
        <p:sp>
          <p:nvSpPr>
            <p:cNvPr id="97" name="CIRCULO EXT OBJETIVO 1">
              <a:extLst>
                <a:ext uri="{FF2B5EF4-FFF2-40B4-BE49-F238E27FC236}">
                  <a16:creationId xmlns:a16="http://schemas.microsoft.com/office/drawing/2014/main" id="{30F8B7C2-05C5-DC1C-5A0E-DA87568524AF}"/>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98" name="CIRCULO INT OBJETIVO 1">
              <a:extLst>
                <a:ext uri="{FF2B5EF4-FFF2-40B4-BE49-F238E27FC236}">
                  <a16:creationId xmlns:a16="http://schemas.microsoft.com/office/drawing/2014/main" id="{33F7A563-1751-146D-5247-38D9F974551C}"/>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99" name="CuadroTexto 98">
              <a:extLst>
                <a:ext uri="{FF2B5EF4-FFF2-40B4-BE49-F238E27FC236}">
                  <a16:creationId xmlns:a16="http://schemas.microsoft.com/office/drawing/2014/main" id="{694124B1-0BBB-176B-D232-1CF6C51D070D}"/>
                </a:ext>
              </a:extLst>
            </p:cNvPr>
            <p:cNvSpPr txBox="1"/>
            <p:nvPr/>
          </p:nvSpPr>
          <p:spPr>
            <a:xfrm>
              <a:off x="1377745" y="4756310"/>
              <a:ext cx="2291982" cy="1200329"/>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Diseñar un dispositivo de obtención y envío de datos</a:t>
              </a:r>
            </a:p>
          </p:txBody>
        </p:sp>
      </p:grpSp>
      <mc:AlternateContent xmlns:mc="http://schemas.openxmlformats.org/markup-compatibility/2006">
        <mc:Choice xmlns:am3d="http://schemas.microsoft.com/office/drawing/2017/model3d" Requires="am3d">
          <p:graphicFrame>
            <p:nvGraphicFramePr>
              <p:cNvPr id="134" name="Modelo 3D 133">
                <a:extLst>
                  <a:ext uri="{FF2B5EF4-FFF2-40B4-BE49-F238E27FC236}">
                    <a16:creationId xmlns:a16="http://schemas.microsoft.com/office/drawing/2014/main" id="{E134E387-7580-34EB-073E-0C1AED77521B}"/>
                  </a:ext>
                </a:extLst>
              </p:cNvPr>
              <p:cNvGraphicFramePr>
                <a:graphicFrameLocks noChangeAspect="1"/>
              </p:cNvGraphicFramePr>
              <p:nvPr>
                <p:extLst>
                  <p:ext uri="{D42A27DB-BD31-4B8C-83A1-F6EECF244321}">
                    <p14:modId xmlns:p14="http://schemas.microsoft.com/office/powerpoint/2010/main" val="807342474"/>
                  </p:ext>
                </p:extLst>
              </p:nvPr>
            </p:nvGraphicFramePr>
            <p:xfrm>
              <a:off x="590729" y="3129614"/>
              <a:ext cx="1770031" cy="1587233"/>
            </p:xfrm>
            <a:graphic>
              <a:graphicData uri="http://schemas.microsoft.com/office/drawing/2017/model3d">
                <am3d:model3d r:embed="rId21">
                  <am3d:spPr>
                    <a:xfrm>
                      <a:off x="0" y="0"/>
                      <a:ext cx="1770031" cy="1587233"/>
                    </a:xfrm>
                    <a:prstGeom prst="rect">
                      <a:avLst/>
                    </a:prstGeom>
                  </am3d:spPr>
                  <am3d:camera>
                    <am3d:pos x="0" y="0" z="59757196"/>
                    <am3d:up dx="0" dy="36000000" dz="0"/>
                    <am3d:lookAt x="0" y="0" z="0"/>
                    <am3d:perspective fov="2700000"/>
                  </am3d:camera>
                  <am3d:trans>
                    <am3d:meterPerModelUnit n="14176353" d="1000000"/>
                    <am3d:preTrans dx="-16999715" dy="-1908703" dz="13610999"/>
                    <am3d:scale>
                      <am3d:sx n="1000000" d="1000000"/>
                      <am3d:sy n="1000000" d="1000000"/>
                      <am3d:sz n="1000000" d="1000000"/>
                    </am3d:scale>
                    <am3d:rot ax="3678799" ay="-679849" az="-1185089"/>
                    <am3d:postTrans dx="0" dy="0" dz="0"/>
                  </am3d:trans>
                  <am3d:raster rName="Office3DRenderer" rVer="16.0.8326">
                    <am3d:blip r:embed="rId22"/>
                  </am3d:raster>
                  <am3d:objViewport viewportSz="18883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4" name="Modelo 3D 133">
                <a:extLst>
                  <a:ext uri="{FF2B5EF4-FFF2-40B4-BE49-F238E27FC236}">
                    <a16:creationId xmlns:a16="http://schemas.microsoft.com/office/drawing/2014/main" id="{E134E387-7580-34EB-073E-0C1AED77521B}"/>
                  </a:ext>
                </a:extLst>
              </p:cNvPr>
              <p:cNvPicPr>
                <a:picLocks noGrp="1" noRot="1" noChangeAspect="1" noMove="1" noResize="1" noEditPoints="1" noAdjustHandles="1" noChangeArrowheads="1" noChangeShapeType="1" noCrop="1"/>
              </p:cNvPicPr>
              <p:nvPr/>
            </p:nvPicPr>
            <p:blipFill>
              <a:blip r:embed="rId22"/>
              <a:stretch>
                <a:fillRect/>
              </a:stretch>
            </p:blipFill>
            <p:spPr>
              <a:xfrm>
                <a:off x="590729" y="3129614"/>
                <a:ext cx="1770031" cy="1587233"/>
              </a:xfrm>
              <a:prstGeom prst="rect">
                <a:avLst/>
              </a:prstGeom>
            </p:spPr>
          </p:pic>
        </mc:Fallback>
      </mc:AlternateContent>
    </p:spTree>
    <p:extLst>
      <p:ext uri="{BB962C8B-B14F-4D97-AF65-F5344CB8AC3E}">
        <p14:creationId xmlns:p14="http://schemas.microsoft.com/office/powerpoint/2010/main" val="36196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69BF9A68-553F-2813-0B0F-ABF934A87EDC}"/>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7221" name="AJOLOTES ESCALERA">
            <a:extLst>
              <a:ext uri="{FF2B5EF4-FFF2-40B4-BE49-F238E27FC236}">
                <a16:creationId xmlns:a16="http://schemas.microsoft.com/office/drawing/2014/main" id="{474876D4-0DE2-1D06-3F18-259312A980F2}"/>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1412" t="4651" r="21612" b="5258"/>
          <a:stretch/>
        </p:blipFill>
        <p:spPr bwMode="auto">
          <a:xfrm rot="1599317">
            <a:off x="2664983" y="851615"/>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2" name="ENFASÍS TÍTULO">
            <a:extLst>
              <a:ext uri="{FF2B5EF4-FFF2-40B4-BE49-F238E27FC236}">
                <a16:creationId xmlns:a16="http://schemas.microsoft.com/office/drawing/2014/main" id="{481EDF6D-134C-7A22-0595-16870CC66E1B}"/>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431970" y="3788617"/>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9</a:t>
              </a:r>
              <a:endParaRPr lang="es-MX" sz="1200" b="1">
                <a:effectLst>
                  <a:outerShdw blurRad="38100" dist="38100" dir="2700000" algn="tl">
                    <a:srgbClr val="000000">
                      <a:alpha val="43137"/>
                    </a:srgbClr>
                  </a:outerShdw>
                </a:effectLst>
              </a:endParaRPr>
            </a:p>
          </p:txBody>
        </p:sp>
      </p:grpSp>
      <p:grpSp>
        <p:nvGrpSpPr>
          <p:cNvPr id="3" name="SLIDE OBJETIVO 1">
            <a:extLst>
              <a:ext uri="{FF2B5EF4-FFF2-40B4-BE49-F238E27FC236}">
                <a16:creationId xmlns:a16="http://schemas.microsoft.com/office/drawing/2014/main" id="{05A1DA15-3EC5-7482-7750-E319597EDDC1}"/>
              </a:ext>
            </a:extLst>
          </p:cNvPr>
          <p:cNvGrpSpPr/>
          <p:nvPr/>
        </p:nvGrpSpPr>
        <p:grpSpPr>
          <a:xfrm>
            <a:off x="47896" y="1957886"/>
            <a:ext cx="3029747" cy="5133838"/>
            <a:chOff x="1017498" y="1957886"/>
            <a:chExt cx="3029747" cy="5133838"/>
          </a:xfrm>
        </p:grpSpPr>
        <p:sp>
          <p:nvSpPr>
            <p:cNvPr id="6" name="FONDO OBJETIVO">
              <a:extLst>
                <a:ext uri="{FF2B5EF4-FFF2-40B4-BE49-F238E27FC236}">
                  <a16:creationId xmlns:a16="http://schemas.microsoft.com/office/drawing/2014/main" id="{0C59AF00-CC59-8C18-DCFA-B653B8DA3243}"/>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OLAS OBJETIVO 1">
              <a:extLst>
                <a:ext uri="{FF2B5EF4-FFF2-40B4-BE49-F238E27FC236}">
                  <a16:creationId xmlns:a16="http://schemas.microsoft.com/office/drawing/2014/main" id="{4C6F1F7E-AE8B-7266-EA9F-7F1C5CABE1D5}"/>
                </a:ext>
              </a:extLst>
            </p:cNvPr>
            <p:cNvPicPr>
              <a:picLocks noChangeAspect="1"/>
            </p:cNvPicPr>
            <p:nvPr/>
          </p:nvPicPr>
          <p:blipFill>
            <a:blip r:embed="rId8"/>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MARCO PCB OBJETIVO 1">
              <a:extLst>
                <a:ext uri="{FF2B5EF4-FFF2-40B4-BE49-F238E27FC236}">
                  <a16:creationId xmlns:a16="http://schemas.microsoft.com/office/drawing/2014/main" id="{3EB4781A-97CC-D833-1115-F2C2D417941E}"/>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 name="MARCAS DE PCB">
              <a:extLst>
                <a:ext uri="{FF2B5EF4-FFF2-40B4-BE49-F238E27FC236}">
                  <a16:creationId xmlns:a16="http://schemas.microsoft.com/office/drawing/2014/main" id="{7F87BB0D-1330-E2F6-33CA-56775CC5C20B}"/>
                </a:ext>
              </a:extLst>
            </p:cNvPr>
            <p:cNvGrpSpPr>
              <a:grpSpLocks/>
            </p:cNvGrpSpPr>
            <p:nvPr/>
          </p:nvGrpSpPr>
          <p:grpSpPr>
            <a:xfrm>
              <a:off x="1379123" y="2267201"/>
              <a:ext cx="2295395" cy="4504775"/>
              <a:chOff x="1379123" y="2538502"/>
              <a:chExt cx="2295395" cy="4504775"/>
            </a:xfrm>
          </p:grpSpPr>
          <p:grpSp>
            <p:nvGrpSpPr>
              <p:cNvPr id="31" name="PCB INFERIOR IZQ">
                <a:extLst>
                  <a:ext uri="{FF2B5EF4-FFF2-40B4-BE49-F238E27FC236}">
                    <a16:creationId xmlns:a16="http://schemas.microsoft.com/office/drawing/2014/main" id="{F7FA4559-2796-AD34-9582-6E7A1E5921C4}"/>
                  </a:ext>
                </a:extLst>
              </p:cNvPr>
              <p:cNvGrpSpPr>
                <a:grpSpLocks/>
              </p:cNvGrpSpPr>
              <p:nvPr/>
            </p:nvGrpSpPr>
            <p:grpSpPr>
              <a:xfrm>
                <a:off x="1379123" y="5900144"/>
                <a:ext cx="1383967" cy="1143133"/>
                <a:chOff x="275650" y="3384900"/>
                <a:chExt cx="2249225" cy="1532575"/>
              </a:xfrm>
            </p:grpSpPr>
            <p:grpSp>
              <p:nvGrpSpPr>
                <p:cNvPr id="49" name="Google Shape;551;p39">
                  <a:extLst>
                    <a:ext uri="{FF2B5EF4-FFF2-40B4-BE49-F238E27FC236}">
                      <a16:creationId xmlns:a16="http://schemas.microsoft.com/office/drawing/2014/main" id="{833FC819-F024-0AF3-2A76-044E2BE95263}"/>
                    </a:ext>
                  </a:extLst>
                </p:cNvPr>
                <p:cNvGrpSpPr>
                  <a:grpSpLocks/>
                </p:cNvGrpSpPr>
                <p:nvPr/>
              </p:nvGrpSpPr>
              <p:grpSpPr>
                <a:xfrm>
                  <a:off x="275650" y="3384900"/>
                  <a:ext cx="771775" cy="1471925"/>
                  <a:chOff x="275650" y="3384900"/>
                  <a:chExt cx="771775" cy="1471925"/>
                </a:xfrm>
              </p:grpSpPr>
              <p:sp>
                <p:nvSpPr>
                  <p:cNvPr id="7169" name="Google Shape;552;p39">
                    <a:extLst>
                      <a:ext uri="{FF2B5EF4-FFF2-40B4-BE49-F238E27FC236}">
                        <a16:creationId xmlns:a16="http://schemas.microsoft.com/office/drawing/2014/main" id="{8DA40B5A-C797-7882-9520-5985A71C5BC5}"/>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171" name="Google Shape;553;p39">
                    <a:extLst>
                      <a:ext uri="{FF2B5EF4-FFF2-40B4-BE49-F238E27FC236}">
                        <a16:creationId xmlns:a16="http://schemas.microsoft.com/office/drawing/2014/main" id="{36269C63-A693-629D-AA18-7EAA18FC46A8}"/>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7172" name="Google Shape;554;p39">
                    <a:extLst>
                      <a:ext uri="{FF2B5EF4-FFF2-40B4-BE49-F238E27FC236}">
                        <a16:creationId xmlns:a16="http://schemas.microsoft.com/office/drawing/2014/main" id="{4B0D1C50-3663-CB58-515B-E10CB3F4DE58}"/>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173" name="Google Shape;555;p39">
                    <a:extLst>
                      <a:ext uri="{FF2B5EF4-FFF2-40B4-BE49-F238E27FC236}">
                        <a16:creationId xmlns:a16="http://schemas.microsoft.com/office/drawing/2014/main" id="{41B5F617-ED17-F848-69E5-93A5441DB19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175" name="Google Shape;556;p39">
                    <a:extLst>
                      <a:ext uri="{FF2B5EF4-FFF2-40B4-BE49-F238E27FC236}">
                        <a16:creationId xmlns:a16="http://schemas.microsoft.com/office/drawing/2014/main" id="{50775AF2-15CC-2F4A-1C57-4DBD550DD1DE}"/>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50" name="Google Shape;557;p39">
                  <a:extLst>
                    <a:ext uri="{FF2B5EF4-FFF2-40B4-BE49-F238E27FC236}">
                      <a16:creationId xmlns:a16="http://schemas.microsoft.com/office/drawing/2014/main" id="{657576FF-56C3-E063-1658-A2F2D0A9A805}"/>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51" name="Google Shape;558;p39">
                  <a:extLst>
                    <a:ext uri="{FF2B5EF4-FFF2-40B4-BE49-F238E27FC236}">
                      <a16:creationId xmlns:a16="http://schemas.microsoft.com/office/drawing/2014/main" id="{493CB260-0B00-3FA7-3739-A80A44AF337F}"/>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52" name="Google Shape;559;p39">
                  <a:extLst>
                    <a:ext uri="{FF2B5EF4-FFF2-40B4-BE49-F238E27FC236}">
                      <a16:creationId xmlns:a16="http://schemas.microsoft.com/office/drawing/2014/main" id="{8951546C-FB16-A0C9-8075-7FB274A27D17}"/>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53" name="Google Shape;560;p39">
                  <a:extLst>
                    <a:ext uri="{FF2B5EF4-FFF2-40B4-BE49-F238E27FC236}">
                      <a16:creationId xmlns:a16="http://schemas.microsoft.com/office/drawing/2014/main" id="{CDF741EC-9218-4552-B7B1-90E50EF6DC21}"/>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4" name="Google Shape;561;p39">
                  <a:extLst>
                    <a:ext uri="{FF2B5EF4-FFF2-40B4-BE49-F238E27FC236}">
                      <a16:creationId xmlns:a16="http://schemas.microsoft.com/office/drawing/2014/main" id="{5D13D390-132F-A584-F7B5-63507C1E2F4F}"/>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8" name="Google Shape;562;p39">
                  <a:extLst>
                    <a:ext uri="{FF2B5EF4-FFF2-40B4-BE49-F238E27FC236}">
                      <a16:creationId xmlns:a16="http://schemas.microsoft.com/office/drawing/2014/main" id="{DC71C94F-19CA-BF8B-F266-788A5D5C8DEF}"/>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9" name="Google Shape;563;p39">
                  <a:extLst>
                    <a:ext uri="{FF2B5EF4-FFF2-40B4-BE49-F238E27FC236}">
                      <a16:creationId xmlns:a16="http://schemas.microsoft.com/office/drawing/2014/main" id="{9B1F9DCE-C006-F7E2-BF1E-5DF0DEA83A86}"/>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60" name="Google Shape;564;p39">
                  <a:extLst>
                    <a:ext uri="{FF2B5EF4-FFF2-40B4-BE49-F238E27FC236}">
                      <a16:creationId xmlns:a16="http://schemas.microsoft.com/office/drawing/2014/main" id="{D3A9CE58-DD91-76AF-697F-61E36F7BAF3A}"/>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7168" name="Google Shape;565;p39">
                  <a:extLst>
                    <a:ext uri="{FF2B5EF4-FFF2-40B4-BE49-F238E27FC236}">
                      <a16:creationId xmlns:a16="http://schemas.microsoft.com/office/drawing/2014/main" id="{72B04CCB-CA00-31B7-F891-BA4D5385B48F}"/>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32" name="PCB SUPERIOR IZQ 2">
                <a:extLst>
                  <a:ext uri="{FF2B5EF4-FFF2-40B4-BE49-F238E27FC236}">
                    <a16:creationId xmlns:a16="http://schemas.microsoft.com/office/drawing/2014/main" id="{4E4EAC0A-CCCA-E546-79AF-D46613CC1631}"/>
                  </a:ext>
                </a:extLst>
              </p:cNvPr>
              <p:cNvGrpSpPr>
                <a:grpSpLocks/>
              </p:cNvGrpSpPr>
              <p:nvPr/>
            </p:nvGrpSpPr>
            <p:grpSpPr>
              <a:xfrm rot="5400000">
                <a:off x="1135838" y="2856892"/>
                <a:ext cx="1045248" cy="408467"/>
                <a:chOff x="215000" y="360877"/>
                <a:chExt cx="2334496" cy="769273"/>
              </a:xfrm>
            </p:grpSpPr>
            <p:grpSp>
              <p:nvGrpSpPr>
                <p:cNvPr id="43" name="Google Shape;544;p39">
                  <a:extLst>
                    <a:ext uri="{FF2B5EF4-FFF2-40B4-BE49-F238E27FC236}">
                      <a16:creationId xmlns:a16="http://schemas.microsoft.com/office/drawing/2014/main" id="{B1B9FCF8-6209-EF0C-40C4-ECD053E1CF3D}"/>
                    </a:ext>
                  </a:extLst>
                </p:cNvPr>
                <p:cNvGrpSpPr>
                  <a:grpSpLocks/>
                </p:cNvGrpSpPr>
                <p:nvPr/>
              </p:nvGrpSpPr>
              <p:grpSpPr>
                <a:xfrm>
                  <a:off x="220525" y="360877"/>
                  <a:ext cx="2328971" cy="537723"/>
                  <a:chOff x="220525" y="360877"/>
                  <a:chExt cx="2328971" cy="537723"/>
                </a:xfrm>
              </p:grpSpPr>
              <p:sp>
                <p:nvSpPr>
                  <p:cNvPr id="46" name="Google Shape;545;p39">
                    <a:extLst>
                      <a:ext uri="{FF2B5EF4-FFF2-40B4-BE49-F238E27FC236}">
                        <a16:creationId xmlns:a16="http://schemas.microsoft.com/office/drawing/2014/main" id="{F6A6F5AE-4D18-2A22-B841-02759FC6582F}"/>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47" name="Google Shape;546;p39">
                    <a:extLst>
                      <a:ext uri="{FF2B5EF4-FFF2-40B4-BE49-F238E27FC236}">
                        <a16:creationId xmlns:a16="http://schemas.microsoft.com/office/drawing/2014/main" id="{3E38793B-E739-ABDD-DFE8-623C44702A8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8" name="Google Shape;547;p39">
                    <a:extLst>
                      <a:ext uri="{FF2B5EF4-FFF2-40B4-BE49-F238E27FC236}">
                        <a16:creationId xmlns:a16="http://schemas.microsoft.com/office/drawing/2014/main" id="{43A15124-8CF3-C6F4-E57A-197BAD102F6E}"/>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44" name="Google Shape;548;p39">
                  <a:extLst>
                    <a:ext uri="{FF2B5EF4-FFF2-40B4-BE49-F238E27FC236}">
                      <a16:creationId xmlns:a16="http://schemas.microsoft.com/office/drawing/2014/main" id="{A057C973-AFEC-BB54-2E84-07220777CDAB}"/>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5" name="Google Shape;549;p39">
                  <a:extLst>
                    <a:ext uri="{FF2B5EF4-FFF2-40B4-BE49-F238E27FC236}">
                      <a16:creationId xmlns:a16="http://schemas.microsoft.com/office/drawing/2014/main" id="{5009BF0F-F62A-DEBD-B50F-0C97AC27DACE}"/>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33" name="PCB INFERIOR IZQ">
                <a:extLst>
                  <a:ext uri="{FF2B5EF4-FFF2-40B4-BE49-F238E27FC236}">
                    <a16:creationId xmlns:a16="http://schemas.microsoft.com/office/drawing/2014/main" id="{7A73548D-0759-4B6A-85B3-F5673EF148F1}"/>
                  </a:ext>
                </a:extLst>
              </p:cNvPr>
              <p:cNvGrpSpPr>
                <a:grpSpLocks/>
              </p:cNvGrpSpPr>
              <p:nvPr/>
            </p:nvGrpSpPr>
            <p:grpSpPr>
              <a:xfrm rot="10800000">
                <a:off x="2656488" y="2555446"/>
                <a:ext cx="1018030" cy="989292"/>
                <a:chOff x="275650" y="3704650"/>
                <a:chExt cx="1460900" cy="1212825"/>
              </a:xfrm>
            </p:grpSpPr>
            <p:grpSp>
              <p:nvGrpSpPr>
                <p:cNvPr id="34" name="Google Shape;551;p39">
                  <a:extLst>
                    <a:ext uri="{FF2B5EF4-FFF2-40B4-BE49-F238E27FC236}">
                      <a16:creationId xmlns:a16="http://schemas.microsoft.com/office/drawing/2014/main" id="{1B93AA99-E5F1-067A-A5F9-254A2C79A5AE}"/>
                    </a:ext>
                  </a:extLst>
                </p:cNvPr>
                <p:cNvGrpSpPr>
                  <a:grpSpLocks/>
                </p:cNvGrpSpPr>
                <p:nvPr/>
              </p:nvGrpSpPr>
              <p:grpSpPr>
                <a:xfrm>
                  <a:off x="275650" y="3704650"/>
                  <a:ext cx="771775" cy="1152175"/>
                  <a:chOff x="275650" y="3704650"/>
                  <a:chExt cx="771775" cy="1152175"/>
                </a:xfrm>
              </p:grpSpPr>
              <p:sp>
                <p:nvSpPr>
                  <p:cNvPr id="39" name="Google Shape;552;p39">
                    <a:extLst>
                      <a:ext uri="{FF2B5EF4-FFF2-40B4-BE49-F238E27FC236}">
                        <a16:creationId xmlns:a16="http://schemas.microsoft.com/office/drawing/2014/main" id="{3D666EB5-32E6-17FB-D6CE-FC295A87D965}"/>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0" name="Google Shape;553;p39">
                    <a:extLst>
                      <a:ext uri="{FF2B5EF4-FFF2-40B4-BE49-F238E27FC236}">
                        <a16:creationId xmlns:a16="http://schemas.microsoft.com/office/drawing/2014/main" id="{F9CEB727-8EAF-EACF-A069-65A9CD549534}"/>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41" name="Google Shape;555;p39">
                    <a:extLst>
                      <a:ext uri="{FF2B5EF4-FFF2-40B4-BE49-F238E27FC236}">
                        <a16:creationId xmlns:a16="http://schemas.microsoft.com/office/drawing/2014/main" id="{44281094-91B1-0B97-AB46-F6986F6BD766}"/>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42" name="Google Shape;556;p39">
                    <a:extLst>
                      <a:ext uri="{FF2B5EF4-FFF2-40B4-BE49-F238E27FC236}">
                        <a16:creationId xmlns:a16="http://schemas.microsoft.com/office/drawing/2014/main" id="{5190003A-278D-EFCD-2849-CE436680D78D}"/>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5" name="Google Shape;557;p39">
                  <a:extLst>
                    <a:ext uri="{FF2B5EF4-FFF2-40B4-BE49-F238E27FC236}">
                      <a16:creationId xmlns:a16="http://schemas.microsoft.com/office/drawing/2014/main" id="{861B4FF7-E6D3-742D-B208-4035F0AE5939}"/>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6" name="Google Shape;559;p39">
                  <a:extLst>
                    <a:ext uri="{FF2B5EF4-FFF2-40B4-BE49-F238E27FC236}">
                      <a16:creationId xmlns:a16="http://schemas.microsoft.com/office/drawing/2014/main" id="{86C8DF16-2311-5EA5-CB20-21531F7434CC}"/>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37" name="Google Shape;560;p39">
                  <a:extLst>
                    <a:ext uri="{FF2B5EF4-FFF2-40B4-BE49-F238E27FC236}">
                      <a16:creationId xmlns:a16="http://schemas.microsoft.com/office/drawing/2014/main" id="{A36998C7-57DA-0DA7-62C4-8DF3B1458E74}"/>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38" name="Google Shape;561;p39">
                  <a:extLst>
                    <a:ext uri="{FF2B5EF4-FFF2-40B4-BE49-F238E27FC236}">
                      <a16:creationId xmlns:a16="http://schemas.microsoft.com/office/drawing/2014/main" id="{F06E3DA2-BDBE-2F07-4FFE-6D62F66171FA}"/>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10" name="ENFASÍS Arduino">
              <a:extLst>
                <a:ext uri="{FF2B5EF4-FFF2-40B4-BE49-F238E27FC236}">
                  <a16:creationId xmlns:a16="http://schemas.microsoft.com/office/drawing/2014/main" id="{2DF68D9A-EC45-74BA-D56D-DA4CF234D51A}"/>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CORAL">
              <a:extLst>
                <a:ext uri="{FF2B5EF4-FFF2-40B4-BE49-F238E27FC236}">
                  <a16:creationId xmlns:a16="http://schemas.microsoft.com/office/drawing/2014/main" id="{9BA1CEDC-C461-4CE2-CF06-DB173E9D063C}"/>
                </a:ext>
              </a:extLst>
            </p:cNvPr>
            <p:cNvPicPr>
              <a:picLocks noChangeAspect="1"/>
            </p:cNvPicPr>
            <p:nvPr/>
          </p:nvPicPr>
          <p:blipFill>
            <a:blip r:embed="rId9"/>
            <a:stretch>
              <a:fillRect/>
            </a:stretch>
          </p:blipFill>
          <p:spPr>
            <a:xfrm>
              <a:off x="3138862" y="5136032"/>
              <a:ext cx="908383" cy="1585097"/>
            </a:xfrm>
            <a:prstGeom prst="rect">
              <a:avLst/>
            </a:prstGeom>
          </p:spPr>
        </p:pic>
        <p:pic>
          <p:nvPicPr>
            <p:cNvPr id="12" name="BURBUJAS">
              <a:extLst>
                <a:ext uri="{FF2B5EF4-FFF2-40B4-BE49-F238E27FC236}">
                  <a16:creationId xmlns:a16="http://schemas.microsoft.com/office/drawing/2014/main" id="{1D1EFCBB-627C-E2F9-BBB1-FC3B94D5973A}"/>
                </a:ext>
              </a:extLst>
            </p:cNvPr>
            <p:cNvPicPr>
              <a:picLocks noChangeAspect="1"/>
            </p:cNvPicPr>
            <p:nvPr/>
          </p:nvPicPr>
          <p:blipFill>
            <a:blip r:embed="rId10"/>
            <a:stretch>
              <a:fillRect/>
            </a:stretch>
          </p:blipFill>
          <p:spPr>
            <a:xfrm>
              <a:off x="1339401" y="5683970"/>
              <a:ext cx="408467" cy="816935"/>
            </a:xfrm>
            <a:prstGeom prst="rect">
              <a:avLst/>
            </a:prstGeom>
          </p:spPr>
        </p:pic>
        <p:sp>
          <p:nvSpPr>
            <p:cNvPr id="13" name="CIRCULO EXT OBJETIVO 1">
              <a:extLst>
                <a:ext uri="{FF2B5EF4-FFF2-40B4-BE49-F238E27FC236}">
                  <a16:creationId xmlns:a16="http://schemas.microsoft.com/office/drawing/2014/main" id="{F388D130-C5BF-F2DC-0201-236F24E1600F}"/>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4" name="CIRCULO INT OBJETIVO 1">
              <a:extLst>
                <a:ext uri="{FF2B5EF4-FFF2-40B4-BE49-F238E27FC236}">
                  <a16:creationId xmlns:a16="http://schemas.microsoft.com/office/drawing/2014/main" id="{4A431F15-ABE8-8A0F-CEB8-8699E5050544}"/>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25" name="CuadroTexto 24">
              <a:extLst>
                <a:ext uri="{FF2B5EF4-FFF2-40B4-BE49-F238E27FC236}">
                  <a16:creationId xmlns:a16="http://schemas.microsoft.com/office/drawing/2014/main" id="{51E6EFEF-0601-86BA-A8D6-1A3E67755DDF}"/>
                </a:ext>
              </a:extLst>
            </p:cNvPr>
            <p:cNvSpPr txBox="1"/>
            <p:nvPr/>
          </p:nvSpPr>
          <p:spPr>
            <a:xfrm>
              <a:off x="1377745" y="4756310"/>
              <a:ext cx="2291982" cy="1200329"/>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Diseñar un dispositivo de obtención y envío de datos</a:t>
              </a:r>
            </a:p>
          </p:txBody>
        </p:sp>
      </p:grpSp>
      <p:grpSp>
        <p:nvGrpSpPr>
          <p:cNvPr id="7189" name="SLIDE OBJETIVO 3">
            <a:extLst>
              <a:ext uri="{FF2B5EF4-FFF2-40B4-BE49-F238E27FC236}">
                <a16:creationId xmlns:a16="http://schemas.microsoft.com/office/drawing/2014/main" id="{85AE2A47-33CA-2F91-4DE9-181CE328A179}"/>
              </a:ext>
            </a:extLst>
          </p:cNvPr>
          <p:cNvGrpSpPr/>
          <p:nvPr/>
        </p:nvGrpSpPr>
        <p:grpSpPr>
          <a:xfrm>
            <a:off x="6179187" y="1623233"/>
            <a:ext cx="2958958" cy="5133838"/>
            <a:chOff x="6445406" y="1958898"/>
            <a:chExt cx="2958958" cy="5133838"/>
          </a:xfrm>
        </p:grpSpPr>
        <p:sp>
          <p:nvSpPr>
            <p:cNvPr id="7190" name="FONDO OBJETIVO">
              <a:extLst>
                <a:ext uri="{FF2B5EF4-FFF2-40B4-BE49-F238E27FC236}">
                  <a16:creationId xmlns:a16="http://schemas.microsoft.com/office/drawing/2014/main" id="{0A6F42DB-1A48-75A6-B3F3-DCAD3F14B63D}"/>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91" name="OLAS OBJETIVO 1">
              <a:extLst>
                <a:ext uri="{FF2B5EF4-FFF2-40B4-BE49-F238E27FC236}">
                  <a16:creationId xmlns:a16="http://schemas.microsoft.com/office/drawing/2014/main" id="{AB2F95B9-B227-1F63-E32B-137B0FF7D2DE}"/>
                </a:ext>
              </a:extLst>
            </p:cNvPr>
            <p:cNvPicPr>
              <a:picLocks noChangeAspect="1"/>
            </p:cNvPicPr>
            <p:nvPr/>
          </p:nvPicPr>
          <p:blipFill>
            <a:blip r:embed="rId8"/>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92" name="MARCO PCB OBJETIVO 1">
              <a:extLst>
                <a:ext uri="{FF2B5EF4-FFF2-40B4-BE49-F238E27FC236}">
                  <a16:creationId xmlns:a16="http://schemas.microsoft.com/office/drawing/2014/main" id="{FE50B584-4351-5C20-8BA7-959BAFB4EB51}"/>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93" name="CIRCULO EXT OBJETIVO 2">
              <a:extLst>
                <a:ext uri="{FF2B5EF4-FFF2-40B4-BE49-F238E27FC236}">
                  <a16:creationId xmlns:a16="http://schemas.microsoft.com/office/drawing/2014/main" id="{0F3253C0-E5C2-91D1-91E7-6C9C0A4BA85E}"/>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194" name="CIRCULO INT OBJETIVO 2">
              <a:extLst>
                <a:ext uri="{FF2B5EF4-FFF2-40B4-BE49-F238E27FC236}">
                  <a16:creationId xmlns:a16="http://schemas.microsoft.com/office/drawing/2014/main" id="{F23760C6-B263-B5AC-FF63-041522AD19DA}"/>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195" name="OBJETIVO 2 TEXTO">
              <a:extLst>
                <a:ext uri="{FF2B5EF4-FFF2-40B4-BE49-F238E27FC236}">
                  <a16:creationId xmlns:a16="http://schemas.microsoft.com/office/drawing/2014/main" id="{77E0E861-9A66-1468-D81C-FAC7D31E2ADC}"/>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Elaborar una aplicación web</a:t>
              </a:r>
            </a:p>
          </p:txBody>
        </p:sp>
        <p:pic>
          <p:nvPicPr>
            <p:cNvPr id="7196" name="Picture 2" descr="Cloud service - Free computer icons">
              <a:extLst>
                <a:ext uri="{FF2B5EF4-FFF2-40B4-BE49-F238E27FC236}">
                  <a16:creationId xmlns:a16="http://schemas.microsoft.com/office/drawing/2014/main" id="{52153702-63C2-BA9F-2876-6886069577AC}"/>
                </a:ext>
              </a:extLst>
            </p:cNvPr>
            <p:cNvPicPr>
              <a:picLocks noChangeAspect="1" noChangeArrowheads="1"/>
            </p:cNvPicPr>
            <p:nvPr/>
          </p:nvPicPr>
          <p:blipFill>
            <a:blip r:embed="rId11">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6" descr="Software application - Free computer icons">
              <a:extLst>
                <a:ext uri="{FF2B5EF4-FFF2-40B4-BE49-F238E27FC236}">
                  <a16:creationId xmlns:a16="http://schemas.microsoft.com/office/drawing/2014/main" id="{797B7365-6C71-6D70-FC21-F10ABDD55599}"/>
                </a:ext>
              </a:extLst>
            </p:cNvPr>
            <p:cNvPicPr>
              <a:picLocks noChangeAspect="1" noChangeArrowheads="1"/>
            </p:cNvPicPr>
            <p:nvPr/>
          </p:nvPicPr>
          <p:blipFill>
            <a:blip r:embed="rId12">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7198" name="Imagen 7197">
              <a:extLst>
                <a:ext uri="{FF2B5EF4-FFF2-40B4-BE49-F238E27FC236}">
                  <a16:creationId xmlns:a16="http://schemas.microsoft.com/office/drawing/2014/main" id="{461F4202-2ECE-6934-BBB3-7FB4CF787A82}"/>
                </a:ext>
              </a:extLst>
            </p:cNvPr>
            <p:cNvPicPr>
              <a:picLocks noChangeAspect="1"/>
            </p:cNvPicPr>
            <p:nvPr/>
          </p:nvPicPr>
          <p:blipFill rotWithShape="1">
            <a:blip r:embed="rId13"/>
            <a:srcRect l="21218" t="7473" r="20154" b="8581"/>
            <a:stretch/>
          </p:blipFill>
          <p:spPr>
            <a:xfrm>
              <a:off x="7041963" y="3313604"/>
              <a:ext cx="1745844" cy="1428447"/>
            </a:xfrm>
            <a:prstGeom prst="rect">
              <a:avLst/>
            </a:prstGeom>
          </p:spPr>
        </p:pic>
      </p:grpSp>
      <p:grpSp>
        <p:nvGrpSpPr>
          <p:cNvPr id="7199" name="SLIDE OBJETIVO 4">
            <a:extLst>
              <a:ext uri="{FF2B5EF4-FFF2-40B4-BE49-F238E27FC236}">
                <a16:creationId xmlns:a16="http://schemas.microsoft.com/office/drawing/2014/main" id="{D4E1D090-5B12-E00E-E64B-754216079B23}"/>
              </a:ext>
            </a:extLst>
          </p:cNvPr>
          <p:cNvGrpSpPr/>
          <p:nvPr/>
        </p:nvGrpSpPr>
        <p:grpSpPr>
          <a:xfrm>
            <a:off x="9220039" y="10144989"/>
            <a:ext cx="2958958" cy="5133838"/>
            <a:chOff x="9474683" y="1973255"/>
            <a:chExt cx="2958958" cy="5133838"/>
          </a:xfrm>
        </p:grpSpPr>
        <p:sp>
          <p:nvSpPr>
            <p:cNvPr id="7200" name="FONDO OBJETIVO">
              <a:extLst>
                <a:ext uri="{FF2B5EF4-FFF2-40B4-BE49-F238E27FC236}">
                  <a16:creationId xmlns:a16="http://schemas.microsoft.com/office/drawing/2014/main" id="{2158E733-BF3D-A98F-7256-33776D20A35C}"/>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201" name="OLAS OBJETIVO 1">
              <a:extLst>
                <a:ext uri="{FF2B5EF4-FFF2-40B4-BE49-F238E27FC236}">
                  <a16:creationId xmlns:a16="http://schemas.microsoft.com/office/drawing/2014/main" id="{2ECF3898-2FF2-B9D9-4241-E35D34DB548E}"/>
                </a:ext>
              </a:extLst>
            </p:cNvPr>
            <p:cNvPicPr>
              <a:picLocks noChangeAspect="1"/>
            </p:cNvPicPr>
            <p:nvPr/>
          </p:nvPicPr>
          <p:blipFill>
            <a:blip r:embed="rId8"/>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202" name="MARCO PCB OBJETIVO 1">
              <a:extLst>
                <a:ext uri="{FF2B5EF4-FFF2-40B4-BE49-F238E27FC236}">
                  <a16:creationId xmlns:a16="http://schemas.microsoft.com/office/drawing/2014/main" id="{1E9DB443-FACC-9736-FAA8-60F3267DF40B}"/>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03" name="CIRCULO EXT OBJETIVO 2">
              <a:extLst>
                <a:ext uri="{FF2B5EF4-FFF2-40B4-BE49-F238E27FC236}">
                  <a16:creationId xmlns:a16="http://schemas.microsoft.com/office/drawing/2014/main" id="{24896C73-D868-EDB8-73CF-35A1D2997025}"/>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7204" name="CIRCULO INT OBJETIVO 2">
              <a:extLst>
                <a:ext uri="{FF2B5EF4-FFF2-40B4-BE49-F238E27FC236}">
                  <a16:creationId xmlns:a16="http://schemas.microsoft.com/office/drawing/2014/main" id="{3E08096C-4031-97A7-FFB7-17D3E215B21C}"/>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7205" name="OBJETIVO 2 TEXTO">
              <a:extLst>
                <a:ext uri="{FF2B5EF4-FFF2-40B4-BE49-F238E27FC236}">
                  <a16:creationId xmlns:a16="http://schemas.microsoft.com/office/drawing/2014/main" id="{E59B8652-9F65-A666-391D-F8D05EBEF662}"/>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7206" name="Picture 4" descr="Símbolo de alerta - Iconos gratis de seguridad">
              <a:extLst>
                <a:ext uri="{FF2B5EF4-FFF2-40B4-BE49-F238E27FC236}">
                  <a16:creationId xmlns:a16="http://schemas.microsoft.com/office/drawing/2014/main" id="{6952522D-EFD8-DA00-FFD0-520446293CD6}"/>
                </a:ext>
              </a:extLst>
            </p:cNvPr>
            <p:cNvPicPr>
              <a:picLocks noChangeAspect="1" noChangeArrowheads="1"/>
            </p:cNvPicPr>
            <p:nvPr/>
          </p:nvPicPr>
          <p:blipFill>
            <a:blip r:embed="rId14">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7207" name="Imagen 7206" descr="Interfaz de usuario gráfica, Aplicación&#10;&#10;Descripción generada automáticamente">
              <a:extLst>
                <a:ext uri="{FF2B5EF4-FFF2-40B4-BE49-F238E27FC236}">
                  <a16:creationId xmlns:a16="http://schemas.microsoft.com/office/drawing/2014/main" id="{D3E1B4EF-39D8-492C-A7F6-89B82B0F1562}"/>
                </a:ext>
              </a:extLst>
            </p:cNvPr>
            <p:cNvPicPr>
              <a:picLocks noChangeAspect="1"/>
            </p:cNvPicPr>
            <p:nvPr/>
          </p:nvPicPr>
          <p:blipFill rotWithShape="1">
            <a:blip r:embed="rId15">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mc:AlternateContent xmlns:mc="http://schemas.openxmlformats.org/markup-compatibility/2006">
        <mc:Choice xmlns:am3d="http://schemas.microsoft.com/office/drawing/2017/model3d" Requires="am3d">
          <p:graphicFrame>
            <p:nvGraphicFramePr>
              <p:cNvPr id="90" name="Modelo 3D 89">
                <a:extLst>
                  <a:ext uri="{FF2B5EF4-FFF2-40B4-BE49-F238E27FC236}">
                    <a16:creationId xmlns:a16="http://schemas.microsoft.com/office/drawing/2014/main" id="{FEDC35E0-ED96-A8AE-B92D-8FB3A47DB4BB}"/>
                  </a:ext>
                </a:extLst>
              </p:cNvPr>
              <p:cNvGraphicFramePr>
                <a:graphicFrameLocks noChangeAspect="1"/>
              </p:cNvGraphicFramePr>
              <p:nvPr>
                <p:extLst>
                  <p:ext uri="{D42A27DB-BD31-4B8C-83A1-F6EECF244321}">
                    <p14:modId xmlns:p14="http://schemas.microsoft.com/office/powerpoint/2010/main" val="2570623540"/>
                  </p:ext>
                </p:extLst>
              </p:nvPr>
            </p:nvGraphicFramePr>
            <p:xfrm>
              <a:off x="590729" y="3129614"/>
              <a:ext cx="1770032" cy="1587234"/>
            </p:xfrm>
            <a:graphic>
              <a:graphicData uri="http://schemas.microsoft.com/office/drawing/2017/model3d">
                <am3d:model3d r:embed="rId16">
                  <am3d:spPr>
                    <a:xfrm>
                      <a:off x="0" y="0"/>
                      <a:ext cx="1770032" cy="1587234"/>
                    </a:xfrm>
                    <a:prstGeom prst="rect">
                      <a:avLst/>
                    </a:prstGeom>
                  </am3d:spPr>
                  <am3d:camera>
                    <am3d:pos x="0" y="0" z="59757196"/>
                    <am3d:up dx="0" dy="36000000" dz="0"/>
                    <am3d:lookAt x="0" y="0" z="0"/>
                    <am3d:perspective fov="2700000"/>
                  </am3d:camera>
                  <am3d:trans>
                    <am3d:meterPerModelUnit n="14176353" d="1000000"/>
                    <am3d:preTrans dx="-16999715" dy="-1908703" dz="13610999"/>
                    <am3d:scale>
                      <am3d:sx n="1000000" d="1000000"/>
                      <am3d:sy n="1000000" d="1000000"/>
                      <am3d:sz n="1000000" d="1000000"/>
                    </am3d:scale>
                    <am3d:rot ax="3678799" ay="-679848" az="-1185088"/>
                    <am3d:postTrans dx="0" dy="0" dz="0"/>
                  </am3d:trans>
                  <am3d:raster rName="Office3DRenderer" rVer="16.0.8326">
                    <am3d:blip r:embed="rId17"/>
                  </am3d:raster>
                  <am3d:objViewport viewportSz="1888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0" name="Modelo 3D 89">
                <a:extLst>
                  <a:ext uri="{FF2B5EF4-FFF2-40B4-BE49-F238E27FC236}">
                    <a16:creationId xmlns:a16="http://schemas.microsoft.com/office/drawing/2014/main" id="{FEDC35E0-ED96-A8AE-B92D-8FB3A47DB4BB}"/>
                  </a:ext>
                </a:extLst>
              </p:cNvPr>
              <p:cNvPicPr>
                <a:picLocks noGrp="1" noRot="1" noChangeAspect="1" noMove="1" noResize="1" noEditPoints="1" noAdjustHandles="1" noChangeArrowheads="1" noChangeShapeType="1" noCrop="1"/>
              </p:cNvPicPr>
              <p:nvPr/>
            </p:nvPicPr>
            <p:blipFill>
              <a:blip r:embed="rId17"/>
              <a:stretch>
                <a:fillRect/>
              </a:stretch>
            </p:blipFill>
            <p:spPr>
              <a:xfrm>
                <a:off x="590729" y="3129614"/>
                <a:ext cx="1770032" cy="1587234"/>
              </a:xfrm>
              <a:prstGeom prst="rect">
                <a:avLst/>
              </a:prstGeom>
            </p:spPr>
          </p:pic>
        </mc:Fallback>
      </mc:AlternateContent>
      <p:grpSp>
        <p:nvGrpSpPr>
          <p:cNvPr id="15" name="SLIDE OBJETIVO 2">
            <a:extLst>
              <a:ext uri="{FF2B5EF4-FFF2-40B4-BE49-F238E27FC236}">
                <a16:creationId xmlns:a16="http://schemas.microsoft.com/office/drawing/2014/main" id="{AA0D936A-8AD4-5C55-7FDB-A8057D9589B6}"/>
              </a:ext>
            </a:extLst>
          </p:cNvPr>
          <p:cNvGrpSpPr/>
          <p:nvPr/>
        </p:nvGrpSpPr>
        <p:grpSpPr>
          <a:xfrm>
            <a:off x="3019513" y="1240738"/>
            <a:ext cx="2958958" cy="5959338"/>
            <a:chOff x="4174365" y="1536862"/>
            <a:chExt cx="2958958" cy="5959338"/>
          </a:xfrm>
        </p:grpSpPr>
        <p:sp>
          <p:nvSpPr>
            <p:cNvPr id="17" name="FONDO OBJETIVO">
              <a:extLst>
                <a:ext uri="{FF2B5EF4-FFF2-40B4-BE49-F238E27FC236}">
                  <a16:creationId xmlns:a16="http://schemas.microsoft.com/office/drawing/2014/main" id="{41A710CB-BB85-AD20-27E5-67CBAE129B46}"/>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OLAS OBJETIVO 1">
              <a:extLst>
                <a:ext uri="{FF2B5EF4-FFF2-40B4-BE49-F238E27FC236}">
                  <a16:creationId xmlns:a16="http://schemas.microsoft.com/office/drawing/2014/main" id="{CB5A9810-9764-26EF-E110-0DD1AE20B596}"/>
                </a:ext>
              </a:extLst>
            </p:cNvPr>
            <p:cNvPicPr>
              <a:picLocks noChangeAspect="1"/>
            </p:cNvPicPr>
            <p:nvPr/>
          </p:nvPicPr>
          <p:blipFill>
            <a:blip r:embed="rId8"/>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MARCO PCB OBJETIVO 1">
              <a:extLst>
                <a:ext uri="{FF2B5EF4-FFF2-40B4-BE49-F238E27FC236}">
                  <a16:creationId xmlns:a16="http://schemas.microsoft.com/office/drawing/2014/main" id="{6C5ADFE2-AE83-D5DD-8B02-B8A4F3CC1429}"/>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NFASÍS GABINETE Arduino">
              <a:extLst>
                <a:ext uri="{FF2B5EF4-FFF2-40B4-BE49-F238E27FC236}">
                  <a16:creationId xmlns:a16="http://schemas.microsoft.com/office/drawing/2014/main" id="{F957C793-5D03-C23A-0111-905A684391CF}"/>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 name="CORAL">
              <a:extLst>
                <a:ext uri="{FF2B5EF4-FFF2-40B4-BE49-F238E27FC236}">
                  <a16:creationId xmlns:a16="http://schemas.microsoft.com/office/drawing/2014/main" id="{3552A286-E1ED-C6EF-1099-0A41E26649E9}"/>
                </a:ext>
              </a:extLst>
            </p:cNvPr>
            <p:cNvPicPr>
              <a:picLocks noChangeAspect="1"/>
            </p:cNvPicPr>
            <p:nvPr/>
          </p:nvPicPr>
          <p:blipFill>
            <a:blip r:embed="rId9"/>
            <a:stretch>
              <a:fillRect/>
            </a:stretch>
          </p:blipFill>
          <p:spPr>
            <a:xfrm>
              <a:off x="4246309" y="5911103"/>
              <a:ext cx="908383" cy="1585097"/>
            </a:xfrm>
            <a:prstGeom prst="rect">
              <a:avLst/>
            </a:prstGeom>
          </p:spPr>
        </p:pic>
        <p:pic>
          <p:nvPicPr>
            <p:cNvPr id="22" name="BURBUJAS">
              <a:extLst>
                <a:ext uri="{FF2B5EF4-FFF2-40B4-BE49-F238E27FC236}">
                  <a16:creationId xmlns:a16="http://schemas.microsoft.com/office/drawing/2014/main" id="{CD592EA0-51C9-78B2-6526-8377D3DA63CD}"/>
                </a:ext>
              </a:extLst>
            </p:cNvPr>
            <p:cNvPicPr>
              <a:picLocks noChangeAspect="1"/>
            </p:cNvPicPr>
            <p:nvPr/>
          </p:nvPicPr>
          <p:blipFill>
            <a:blip r:embed="rId10"/>
            <a:stretch>
              <a:fillRect/>
            </a:stretch>
          </p:blipFill>
          <p:spPr>
            <a:xfrm>
              <a:off x="4496268" y="5956948"/>
              <a:ext cx="408467" cy="816935"/>
            </a:xfrm>
            <a:prstGeom prst="rect">
              <a:avLst/>
            </a:prstGeom>
          </p:spPr>
        </p:pic>
        <p:sp>
          <p:nvSpPr>
            <p:cNvPr id="23" name="CIRCULO EXT OBJETIVO 2">
              <a:extLst>
                <a:ext uri="{FF2B5EF4-FFF2-40B4-BE49-F238E27FC236}">
                  <a16:creationId xmlns:a16="http://schemas.microsoft.com/office/drawing/2014/main" id="{472B6A49-22D7-38E3-A216-DB95DD2E49D0}"/>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4" name="CIRCULO INT OBJETIVO 2">
              <a:extLst>
                <a:ext uri="{FF2B5EF4-FFF2-40B4-BE49-F238E27FC236}">
                  <a16:creationId xmlns:a16="http://schemas.microsoft.com/office/drawing/2014/main" id="{98AB58FA-3A34-E7C4-9F47-0AB6BFFC7099}"/>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30" name="OBJETIVO 2 TEXTO">
              <a:extLst>
                <a:ext uri="{FF2B5EF4-FFF2-40B4-BE49-F238E27FC236}">
                  <a16:creationId xmlns:a16="http://schemas.microsoft.com/office/drawing/2014/main" id="{20E2881E-19B8-7B70-98AD-5807C0436135}"/>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Construir un gabinete para PCB y Arduino</a:t>
              </a:r>
            </a:p>
          </p:txBody>
        </p:sp>
        <p:pic>
          <p:nvPicPr>
            <p:cNvPr id="55" name="AJOLOTES VARIOS" descr="Imagen que contiene oscuro, hombre, puesto, animal&#10;&#10;Descripción generada automáticamente">
              <a:extLst>
                <a:ext uri="{FF2B5EF4-FFF2-40B4-BE49-F238E27FC236}">
                  <a16:creationId xmlns:a16="http://schemas.microsoft.com/office/drawing/2014/main" id="{28FD7C66-F478-7078-A3D4-F741F742F378}"/>
                </a:ext>
              </a:extLst>
            </p:cNvPr>
            <p:cNvPicPr>
              <a:picLocks noChangeAspect="1"/>
            </p:cNvPicPr>
            <p:nvPr/>
          </p:nvPicPr>
          <p:blipFill rotWithShape="1">
            <a:blip r:embed="rId18">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56" name="AJOLOTES VARIOS 2" descr="Imagen que contiene oscuro, gato, puesto, hombre&#10;&#10;Descripción generada automáticamente">
              <a:extLst>
                <a:ext uri="{FF2B5EF4-FFF2-40B4-BE49-F238E27FC236}">
                  <a16:creationId xmlns:a16="http://schemas.microsoft.com/office/drawing/2014/main" id="{6C7F5EE4-4AA7-1BA5-2930-0347E6256821}"/>
                </a:ext>
              </a:extLst>
            </p:cNvPr>
            <p:cNvPicPr>
              <a:picLocks noChangeAspect="1"/>
            </p:cNvPicPr>
            <p:nvPr/>
          </p:nvPicPr>
          <p:blipFill>
            <a:blip r:embed="rId19">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grpSp>
      <mc:AlternateContent xmlns:mc="http://schemas.openxmlformats.org/markup-compatibility/2006">
        <mc:Choice xmlns:am3d="http://schemas.microsoft.com/office/drawing/2017/model3d" Requires="am3d">
          <p:graphicFrame>
            <p:nvGraphicFramePr>
              <p:cNvPr id="57" name="Modelo 3D 56">
                <a:extLst>
                  <a:ext uri="{FF2B5EF4-FFF2-40B4-BE49-F238E27FC236}">
                    <a16:creationId xmlns:a16="http://schemas.microsoft.com/office/drawing/2014/main" id="{20546F0B-3662-09AA-3873-09A4C65E13C4}"/>
                  </a:ext>
                </a:extLst>
              </p:cNvPr>
              <p:cNvGraphicFramePr>
                <a:graphicFrameLocks noChangeAspect="1"/>
              </p:cNvGraphicFramePr>
              <p:nvPr>
                <p:extLst>
                  <p:ext uri="{D42A27DB-BD31-4B8C-83A1-F6EECF244321}">
                    <p14:modId xmlns:p14="http://schemas.microsoft.com/office/powerpoint/2010/main" val="318920875"/>
                  </p:ext>
                </p:extLst>
              </p:nvPr>
            </p:nvGraphicFramePr>
            <p:xfrm>
              <a:off x="3796441" y="3148759"/>
              <a:ext cx="1396381" cy="1548944"/>
            </p:xfrm>
            <a:graphic>
              <a:graphicData uri="http://schemas.microsoft.com/office/drawing/2017/model3d">
                <am3d:model3d r:embed="rId20">
                  <am3d:spPr>
                    <a:xfrm>
                      <a:off x="0" y="0"/>
                      <a:ext cx="1396381" cy="1548944"/>
                    </a:xfrm>
                    <a:prstGeom prst="rect">
                      <a:avLst/>
                    </a:prstGeom>
                    <a:noFill/>
                    <a:effectLst>
                      <a:glow rad="139700">
                        <a:srgbClr val="0070C0">
                          <a:alpha val="40000"/>
                        </a:srgbClr>
                      </a:glow>
                      <a:outerShdw blurRad="50800" dist="38100" dir="5400000" algn="t" rotWithShape="0">
                        <a:prstClr val="black">
                          <a:alpha val="40000"/>
                        </a:prstClr>
                      </a:outerShdw>
                    </a:effectLst>
                  </am3d:spPr>
                  <am3d:camera>
                    <am3d:pos x="0" y="0" z="77732219"/>
                    <am3d:up dx="0" dy="36000000" dz="0"/>
                    <am3d:lookAt x="0" y="0" z="0"/>
                    <am3d:perspective fov="2700000"/>
                  </am3d:camera>
                  <am3d:trans>
                    <am3d:meterPerModelUnit n="6060" d="1000000"/>
                    <am3d:preTrans dx="0" dy="-16909090" dz="-218181"/>
                    <am3d:scale>
                      <am3d:sx n="1000000" d="1000000"/>
                      <am3d:sy n="1000000" d="1000000"/>
                      <am3d:sz n="1000000" d="1000000"/>
                    </am3d:scale>
                    <am3d:rot ax="1639265" ay="-1803147" az="-870301"/>
                    <am3d:postTrans dx="0" dy="0" dz="0"/>
                  </am3d:trans>
                  <am3d:raster rName="Office3DRenderer" rVer="16.0.8326">
                    <am3d:blip r:embed="rId21"/>
                  </am3d:raster>
                  <am3d:objViewport viewportSz="16126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Modelo 3D 56">
                <a:extLst>
                  <a:ext uri="{FF2B5EF4-FFF2-40B4-BE49-F238E27FC236}">
                    <a16:creationId xmlns:a16="http://schemas.microsoft.com/office/drawing/2014/main" id="{20546F0B-3662-09AA-3873-09A4C65E13C4}"/>
                  </a:ext>
                </a:extLst>
              </p:cNvPr>
              <p:cNvPicPr>
                <a:picLocks noGrp="1" noRot="1" noChangeAspect="1" noMove="1" noResize="1" noEditPoints="1" noAdjustHandles="1" noChangeArrowheads="1" noChangeShapeType="1" noCrop="1"/>
              </p:cNvPicPr>
              <p:nvPr/>
            </p:nvPicPr>
            <p:blipFill>
              <a:blip r:embed="rId21"/>
              <a:stretch>
                <a:fillRect/>
              </a:stretch>
            </p:blipFill>
            <p:spPr>
              <a:xfrm>
                <a:off x="3796441" y="3148759"/>
                <a:ext cx="1396381" cy="1548944"/>
              </a:xfrm>
              <a:prstGeom prst="rect">
                <a:avLst/>
              </a:prstGeom>
              <a:noFill/>
              <a:effectLst>
                <a:glow rad="139700">
                  <a:srgbClr val="0070C0">
                    <a:alpha val="40000"/>
                  </a:srgbClr>
                </a:glow>
                <a:outerShdw blurRad="50800" dist="38100" dir="5400000" algn="t" rotWithShape="0">
                  <a:prstClr val="black">
                    <a:alpha val="40000"/>
                  </a:prstClr>
                </a:outerShdw>
              </a:effectLst>
            </p:spPr>
          </p:pic>
        </mc:Fallback>
      </mc:AlternateContent>
    </p:spTree>
    <p:extLst>
      <p:ext uri="{BB962C8B-B14F-4D97-AF65-F5344CB8AC3E}">
        <p14:creationId xmlns:p14="http://schemas.microsoft.com/office/powerpoint/2010/main" val="842337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2" name="ICONO ANTECEDENTES">
            <a:extLst>
              <a:ext uri="{FF2B5EF4-FFF2-40B4-BE49-F238E27FC236}">
                <a16:creationId xmlns:a16="http://schemas.microsoft.com/office/drawing/2014/main" id="{83CDA50C-E2AB-EEB4-47C9-6078760BF9AC}"/>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5" name="AJOLOTES ESCALERA">
            <a:extLst>
              <a:ext uri="{FF2B5EF4-FFF2-40B4-BE49-F238E27FC236}">
                <a16:creationId xmlns:a16="http://schemas.microsoft.com/office/drawing/2014/main" id="{21162FC1-F0B0-76E6-597A-99DEF1847AB0}"/>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1412" t="4651" r="21612" b="5258"/>
          <a:stretch/>
        </p:blipFill>
        <p:spPr bwMode="auto">
          <a:xfrm rot="1599317">
            <a:off x="2665995" y="923843"/>
            <a:ext cx="6362081" cy="5729547"/>
          </a:xfrm>
          <a:prstGeom prst="rect">
            <a:avLst/>
          </a:prstGeom>
          <a:extLst>
            <a:ext uri="{909E8E84-426E-40DD-AFC4-6F175D3DCCD1}">
              <a14:hiddenFill xmlns:a14="http://schemas.microsoft.com/office/drawing/2010/main">
                <a:solidFill>
                  <a:srgbClr val="FFFFFF"/>
                </a:solidFill>
              </a14:hiddenFill>
            </a:ext>
          </a:extLst>
        </p:spPr>
      </p:pic>
      <p:sp>
        <p:nvSpPr>
          <p:cNvPr id="2" name="ENFASÍS TÍTULO">
            <a:extLst>
              <a:ext uri="{FF2B5EF4-FFF2-40B4-BE49-F238E27FC236}">
                <a16:creationId xmlns:a16="http://schemas.microsoft.com/office/drawing/2014/main" id="{481EDF6D-134C-7A22-0595-16870CC66E1B}"/>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ITULO ESPECIFICOS">
            <a:extLst>
              <a:ext uri="{FF2B5EF4-FFF2-40B4-BE49-F238E27FC236}">
                <a16:creationId xmlns:a16="http://schemas.microsoft.com/office/drawing/2014/main" id="{E9124FB6-8FCB-1B46-49F8-A79C637AD0B2}"/>
              </a:ext>
            </a:extLst>
          </p:cNvPr>
          <p:cNvSpPr>
            <a:spLocks noGrp="1"/>
          </p:cNvSpPr>
          <p:nvPr>
            <p:ph type="title"/>
          </p:nvPr>
        </p:nvSpPr>
        <p:spPr>
          <a:xfrm>
            <a:off x="2107944" y="64673"/>
            <a:ext cx="10515600" cy="1325563"/>
          </a:xfrm>
        </p:spPr>
        <p:txBody>
          <a:bodyPr/>
          <a:lstStyle/>
          <a:p>
            <a:r>
              <a:rPr lang="es-MX">
                <a:solidFill>
                  <a:srgbClr val="0B7EB2"/>
                </a:solidFill>
              </a:rPr>
              <a:t>OBJETIVOS ESPECÍFICOS</a:t>
            </a:r>
          </a:p>
        </p:txBody>
      </p:sp>
      <p:pic>
        <p:nvPicPr>
          <p:cNvPr id="173" name="ICONO EQUIPO">
            <a:extLst>
              <a:ext uri="{FF2B5EF4-FFF2-40B4-BE49-F238E27FC236}">
                <a16:creationId xmlns:a16="http://schemas.microsoft.com/office/drawing/2014/main" id="{AB629C75-1307-A0F1-9F52-3C3FCC2995E1}"/>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61" name="MARCO DEFINITIVO">
            <a:extLst>
              <a:ext uri="{FF2B5EF4-FFF2-40B4-BE49-F238E27FC236}">
                <a16:creationId xmlns:a16="http://schemas.microsoft.com/office/drawing/2014/main" id="{22D52BDB-F16F-047D-EBA5-074EF99826F1}"/>
              </a:ext>
            </a:extLst>
          </p:cNvPr>
          <p:cNvGrpSpPr/>
          <p:nvPr/>
        </p:nvGrpSpPr>
        <p:grpSpPr>
          <a:xfrm>
            <a:off x="-22028" y="29160"/>
            <a:ext cx="12281993" cy="6844316"/>
            <a:chOff x="-22028" y="29160"/>
            <a:chExt cx="12281993" cy="6844316"/>
          </a:xfrm>
        </p:grpSpPr>
        <p:grpSp>
          <p:nvGrpSpPr>
            <p:cNvPr id="62" name="PCB SUPERIOR IZQ">
              <a:extLst>
                <a:ext uri="{FF2B5EF4-FFF2-40B4-BE49-F238E27FC236}">
                  <a16:creationId xmlns:a16="http://schemas.microsoft.com/office/drawing/2014/main" id="{B8AEE044-3885-9190-E298-83DE523EFFC7}"/>
                </a:ext>
              </a:extLst>
            </p:cNvPr>
            <p:cNvGrpSpPr/>
            <p:nvPr/>
          </p:nvGrpSpPr>
          <p:grpSpPr>
            <a:xfrm>
              <a:off x="1373401" y="136927"/>
              <a:ext cx="542817" cy="1669739"/>
              <a:chOff x="1373401" y="136927"/>
              <a:chExt cx="542817" cy="1669739"/>
            </a:xfrm>
          </p:grpSpPr>
          <p:sp>
            <p:nvSpPr>
              <p:cNvPr id="79" name="Google Shape;546;p39">
                <a:extLst>
                  <a:ext uri="{FF2B5EF4-FFF2-40B4-BE49-F238E27FC236}">
                    <a16:creationId xmlns:a16="http://schemas.microsoft.com/office/drawing/2014/main" id="{6A496B8E-90B3-7213-53E6-123B57EE4AE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48;p39">
                <a:extLst>
                  <a:ext uri="{FF2B5EF4-FFF2-40B4-BE49-F238E27FC236}">
                    <a16:creationId xmlns:a16="http://schemas.microsoft.com/office/drawing/2014/main" id="{9AD19581-D41D-C81D-F744-1E9812156D6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1" name="Google Shape;552;p39">
                <a:extLst>
                  <a:ext uri="{FF2B5EF4-FFF2-40B4-BE49-F238E27FC236}">
                    <a16:creationId xmlns:a16="http://schemas.microsoft.com/office/drawing/2014/main" id="{5C18698E-92F7-F236-F9C2-D59DB91EA8D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2" name="Google Shape;552;p39">
                <a:extLst>
                  <a:ext uri="{FF2B5EF4-FFF2-40B4-BE49-F238E27FC236}">
                    <a16:creationId xmlns:a16="http://schemas.microsoft.com/office/drawing/2014/main" id="{CC982CFF-F784-EA00-2629-7F097D721F2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3" name="OLA MAR SUPERIOR DER">
              <a:extLst>
                <a:ext uri="{FF2B5EF4-FFF2-40B4-BE49-F238E27FC236}">
                  <a16:creationId xmlns:a16="http://schemas.microsoft.com/office/drawing/2014/main" id="{4D0BFEC8-75A2-1194-7181-BF37A964DA9F}"/>
                </a:ext>
              </a:extLst>
            </p:cNvPr>
            <p:cNvGrpSpPr/>
            <p:nvPr/>
          </p:nvGrpSpPr>
          <p:grpSpPr>
            <a:xfrm>
              <a:off x="8180770" y="29160"/>
              <a:ext cx="4079195" cy="1628568"/>
              <a:chOff x="8180770" y="29160"/>
              <a:chExt cx="4079195" cy="1628568"/>
            </a:xfrm>
          </p:grpSpPr>
          <p:sp>
            <p:nvSpPr>
              <p:cNvPr id="77" name="Google Shape;1445;p36">
                <a:extLst>
                  <a:ext uri="{FF2B5EF4-FFF2-40B4-BE49-F238E27FC236}">
                    <a16:creationId xmlns:a16="http://schemas.microsoft.com/office/drawing/2014/main" id="{8DF66F92-AF59-3B6E-08B5-920634F6B18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36">
                <a:extLst>
                  <a:ext uri="{FF2B5EF4-FFF2-40B4-BE49-F238E27FC236}">
                    <a16:creationId xmlns:a16="http://schemas.microsoft.com/office/drawing/2014/main" id="{4C69BC16-EE37-7F66-92DC-48A6D14689A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PCB INFERIOR DERECHA">
              <a:extLst>
                <a:ext uri="{FF2B5EF4-FFF2-40B4-BE49-F238E27FC236}">
                  <a16:creationId xmlns:a16="http://schemas.microsoft.com/office/drawing/2014/main" id="{85930302-4C7E-9974-42AF-FF86156A4FEF}"/>
                </a:ext>
              </a:extLst>
            </p:cNvPr>
            <p:cNvGrpSpPr/>
            <p:nvPr/>
          </p:nvGrpSpPr>
          <p:grpSpPr>
            <a:xfrm>
              <a:off x="10352083" y="5284183"/>
              <a:ext cx="1797326" cy="1490040"/>
              <a:chOff x="7188775" y="3517200"/>
              <a:chExt cx="1753075" cy="1400501"/>
            </a:xfrm>
          </p:grpSpPr>
          <p:grpSp>
            <p:nvGrpSpPr>
              <p:cNvPr id="69" name="Google Shape;567;p39">
                <a:extLst>
                  <a:ext uri="{FF2B5EF4-FFF2-40B4-BE49-F238E27FC236}">
                    <a16:creationId xmlns:a16="http://schemas.microsoft.com/office/drawing/2014/main" id="{96FD8209-0F58-1768-1A6A-0A546A0A7AB4}"/>
                  </a:ext>
                </a:extLst>
              </p:cNvPr>
              <p:cNvGrpSpPr/>
              <p:nvPr/>
            </p:nvGrpSpPr>
            <p:grpSpPr>
              <a:xfrm>
                <a:off x="7188775" y="3517200"/>
                <a:ext cx="1753075" cy="694625"/>
                <a:chOff x="7188775" y="3875550"/>
                <a:chExt cx="1753075" cy="694625"/>
              </a:xfrm>
            </p:grpSpPr>
            <p:sp>
              <p:nvSpPr>
                <p:cNvPr id="74" name="Google Shape;568;p39">
                  <a:extLst>
                    <a:ext uri="{FF2B5EF4-FFF2-40B4-BE49-F238E27FC236}">
                      <a16:creationId xmlns:a16="http://schemas.microsoft.com/office/drawing/2014/main" id="{C8EF0B33-DAFA-22FD-B5F4-20AAA96BF14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69;p39">
                  <a:extLst>
                    <a:ext uri="{FF2B5EF4-FFF2-40B4-BE49-F238E27FC236}">
                      <a16:creationId xmlns:a16="http://schemas.microsoft.com/office/drawing/2014/main" id="{D15BE18A-9FEE-9B74-02F1-3D010197248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70;p39">
                  <a:extLst>
                    <a:ext uri="{FF2B5EF4-FFF2-40B4-BE49-F238E27FC236}">
                      <a16:creationId xmlns:a16="http://schemas.microsoft.com/office/drawing/2014/main" id="{8E76771F-EB24-7CA5-3F85-32D7B3A33C8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0" name="Google Shape;571;p39">
                <a:extLst>
                  <a:ext uri="{FF2B5EF4-FFF2-40B4-BE49-F238E27FC236}">
                    <a16:creationId xmlns:a16="http://schemas.microsoft.com/office/drawing/2014/main" id="{78A88F05-958B-2C85-7953-1ABA4DBF9785}"/>
                  </a:ext>
                </a:extLst>
              </p:cNvPr>
              <p:cNvGrpSpPr/>
              <p:nvPr/>
            </p:nvGrpSpPr>
            <p:grpSpPr>
              <a:xfrm>
                <a:off x="7514175" y="4355175"/>
                <a:ext cx="1251425" cy="562526"/>
                <a:chOff x="5827250" y="4355175"/>
                <a:chExt cx="1251425" cy="562526"/>
              </a:xfrm>
            </p:grpSpPr>
            <p:sp>
              <p:nvSpPr>
                <p:cNvPr id="71" name="Google Shape;572;p39">
                  <a:extLst>
                    <a:ext uri="{FF2B5EF4-FFF2-40B4-BE49-F238E27FC236}">
                      <a16:creationId xmlns:a16="http://schemas.microsoft.com/office/drawing/2014/main" id="{73912167-30E8-3E65-6C37-457522D4B04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2" name="Google Shape;573;p39">
                  <a:extLst>
                    <a:ext uri="{FF2B5EF4-FFF2-40B4-BE49-F238E27FC236}">
                      <a16:creationId xmlns:a16="http://schemas.microsoft.com/office/drawing/2014/main" id="{5D2C5C5A-F2F6-A4B9-88EC-2091493EC77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3" name="Google Shape;574;p39">
                  <a:extLst>
                    <a:ext uri="{FF2B5EF4-FFF2-40B4-BE49-F238E27FC236}">
                      <a16:creationId xmlns:a16="http://schemas.microsoft.com/office/drawing/2014/main" id="{31A2FEA0-F250-CB96-40FE-EE3D85E692D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5" name="OLA MAR INFERIOR IZQ">
              <a:extLst>
                <a:ext uri="{FF2B5EF4-FFF2-40B4-BE49-F238E27FC236}">
                  <a16:creationId xmlns:a16="http://schemas.microsoft.com/office/drawing/2014/main" id="{9E7D97C4-9C5A-DB5B-BE33-0B8D3BD47E29}"/>
                </a:ext>
              </a:extLst>
            </p:cNvPr>
            <p:cNvGrpSpPr/>
            <p:nvPr/>
          </p:nvGrpSpPr>
          <p:grpSpPr>
            <a:xfrm>
              <a:off x="-22028" y="4606797"/>
              <a:ext cx="4885856" cy="2266679"/>
              <a:chOff x="-22028" y="4606797"/>
              <a:chExt cx="4885856" cy="2266679"/>
            </a:xfrm>
          </p:grpSpPr>
          <p:sp>
            <p:nvSpPr>
              <p:cNvPr id="67" name="Google Shape;1427;p35">
                <a:extLst>
                  <a:ext uri="{FF2B5EF4-FFF2-40B4-BE49-F238E27FC236}">
                    <a16:creationId xmlns:a16="http://schemas.microsoft.com/office/drawing/2014/main" id="{4ACD0EB2-F4CF-2F56-EBF2-003FE01E8AB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5">
                <a:extLst>
                  <a:ext uri="{FF2B5EF4-FFF2-40B4-BE49-F238E27FC236}">
                    <a16:creationId xmlns:a16="http://schemas.microsoft.com/office/drawing/2014/main" id="{9FCAFAEB-B64E-DD77-DC53-FC06A5E0413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MARCO">
              <a:extLst>
                <a:ext uri="{FF2B5EF4-FFF2-40B4-BE49-F238E27FC236}">
                  <a16:creationId xmlns:a16="http://schemas.microsoft.com/office/drawing/2014/main" id="{878AF98C-603E-3E1F-DFB4-91F624B8ABC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95" name="SLIDE OBJETIVO 1">
            <a:extLst>
              <a:ext uri="{FF2B5EF4-FFF2-40B4-BE49-F238E27FC236}">
                <a16:creationId xmlns:a16="http://schemas.microsoft.com/office/drawing/2014/main" id="{675B0419-FF2D-547B-F9A0-A8AB6151C1AF}"/>
              </a:ext>
            </a:extLst>
          </p:cNvPr>
          <p:cNvGrpSpPr/>
          <p:nvPr/>
        </p:nvGrpSpPr>
        <p:grpSpPr>
          <a:xfrm>
            <a:off x="47896" y="1957886"/>
            <a:ext cx="3029747" cy="5133838"/>
            <a:chOff x="1017498" y="1957886"/>
            <a:chExt cx="3029747" cy="5133838"/>
          </a:xfrm>
        </p:grpSpPr>
        <p:sp>
          <p:nvSpPr>
            <p:cNvPr id="96" name="FONDO OBJETIVO">
              <a:extLst>
                <a:ext uri="{FF2B5EF4-FFF2-40B4-BE49-F238E27FC236}">
                  <a16:creationId xmlns:a16="http://schemas.microsoft.com/office/drawing/2014/main" id="{E6628F3E-573D-DB1A-9D0E-E27A1C8D91FF}"/>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7" name="OLAS OBJETIVO 1">
              <a:extLst>
                <a:ext uri="{FF2B5EF4-FFF2-40B4-BE49-F238E27FC236}">
                  <a16:creationId xmlns:a16="http://schemas.microsoft.com/office/drawing/2014/main" id="{D240AE38-E2B8-F040-14C6-AB172258BCEB}"/>
                </a:ext>
              </a:extLst>
            </p:cNvPr>
            <p:cNvPicPr>
              <a:picLocks noChangeAspect="1"/>
            </p:cNvPicPr>
            <p:nvPr/>
          </p:nvPicPr>
          <p:blipFill>
            <a:blip r:embed="rId7"/>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8" name="MARCO PCB OBJETIVO 1">
              <a:extLst>
                <a:ext uri="{FF2B5EF4-FFF2-40B4-BE49-F238E27FC236}">
                  <a16:creationId xmlns:a16="http://schemas.microsoft.com/office/drawing/2014/main" id="{74663FD3-CBC4-BADD-659E-E0FE82DA6323}"/>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9" name="MARCAS DE PCB">
              <a:extLst>
                <a:ext uri="{FF2B5EF4-FFF2-40B4-BE49-F238E27FC236}">
                  <a16:creationId xmlns:a16="http://schemas.microsoft.com/office/drawing/2014/main" id="{2C494708-6DAC-8B42-0C8C-9415E2BD3CC0}"/>
                </a:ext>
              </a:extLst>
            </p:cNvPr>
            <p:cNvGrpSpPr>
              <a:grpSpLocks/>
            </p:cNvGrpSpPr>
            <p:nvPr/>
          </p:nvGrpSpPr>
          <p:grpSpPr>
            <a:xfrm>
              <a:off x="1379123" y="2267201"/>
              <a:ext cx="2295395" cy="4504775"/>
              <a:chOff x="1379123" y="2538502"/>
              <a:chExt cx="2295395" cy="4504775"/>
            </a:xfrm>
          </p:grpSpPr>
          <p:grpSp>
            <p:nvGrpSpPr>
              <p:cNvPr id="106" name="PCB INFERIOR IZQ">
                <a:extLst>
                  <a:ext uri="{FF2B5EF4-FFF2-40B4-BE49-F238E27FC236}">
                    <a16:creationId xmlns:a16="http://schemas.microsoft.com/office/drawing/2014/main" id="{90CCC202-3EEF-4916-DC18-271F70B97DCC}"/>
                  </a:ext>
                </a:extLst>
              </p:cNvPr>
              <p:cNvGrpSpPr>
                <a:grpSpLocks/>
              </p:cNvGrpSpPr>
              <p:nvPr/>
            </p:nvGrpSpPr>
            <p:grpSpPr>
              <a:xfrm>
                <a:off x="1379123" y="5900144"/>
                <a:ext cx="1383967" cy="1143133"/>
                <a:chOff x="275650" y="3384900"/>
                <a:chExt cx="2249225" cy="1532575"/>
              </a:xfrm>
            </p:grpSpPr>
            <p:grpSp>
              <p:nvGrpSpPr>
                <p:cNvPr id="125" name="Google Shape;551;p39">
                  <a:extLst>
                    <a:ext uri="{FF2B5EF4-FFF2-40B4-BE49-F238E27FC236}">
                      <a16:creationId xmlns:a16="http://schemas.microsoft.com/office/drawing/2014/main" id="{E702B5F1-0A45-0DB9-AA1D-3E5D7847112F}"/>
                    </a:ext>
                  </a:extLst>
                </p:cNvPr>
                <p:cNvGrpSpPr>
                  <a:grpSpLocks/>
                </p:cNvGrpSpPr>
                <p:nvPr/>
              </p:nvGrpSpPr>
              <p:grpSpPr>
                <a:xfrm>
                  <a:off x="275650" y="3384900"/>
                  <a:ext cx="771775" cy="1471925"/>
                  <a:chOff x="275650" y="3384900"/>
                  <a:chExt cx="771775" cy="1471925"/>
                </a:xfrm>
              </p:grpSpPr>
              <p:sp>
                <p:nvSpPr>
                  <p:cNvPr id="145" name="Google Shape;552;p39">
                    <a:extLst>
                      <a:ext uri="{FF2B5EF4-FFF2-40B4-BE49-F238E27FC236}">
                        <a16:creationId xmlns:a16="http://schemas.microsoft.com/office/drawing/2014/main" id="{BB01F060-7C2A-FA2B-68E0-C4B165BD509B}"/>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6" name="Google Shape;553;p39">
                    <a:extLst>
                      <a:ext uri="{FF2B5EF4-FFF2-40B4-BE49-F238E27FC236}">
                        <a16:creationId xmlns:a16="http://schemas.microsoft.com/office/drawing/2014/main" id="{B222D459-DFA5-6BB9-C24E-A45B188EFC68}"/>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47" name="Google Shape;554;p39">
                    <a:extLst>
                      <a:ext uri="{FF2B5EF4-FFF2-40B4-BE49-F238E27FC236}">
                        <a16:creationId xmlns:a16="http://schemas.microsoft.com/office/drawing/2014/main" id="{C4CF97EE-5B07-8736-EFF3-87F4461F975C}"/>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8" name="Google Shape;555;p39">
                    <a:extLst>
                      <a:ext uri="{FF2B5EF4-FFF2-40B4-BE49-F238E27FC236}">
                        <a16:creationId xmlns:a16="http://schemas.microsoft.com/office/drawing/2014/main" id="{9657F8D4-4B18-DFF4-BACE-18330D0456B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9" name="Google Shape;556;p39">
                    <a:extLst>
                      <a:ext uri="{FF2B5EF4-FFF2-40B4-BE49-F238E27FC236}">
                        <a16:creationId xmlns:a16="http://schemas.microsoft.com/office/drawing/2014/main" id="{7CEB20F8-729F-C026-3319-D6FCADF4A2AA}"/>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26" name="Google Shape;557;p39">
                  <a:extLst>
                    <a:ext uri="{FF2B5EF4-FFF2-40B4-BE49-F238E27FC236}">
                      <a16:creationId xmlns:a16="http://schemas.microsoft.com/office/drawing/2014/main" id="{0E5B46AA-06C1-435E-4DBA-267490E7227B}"/>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7" name="Google Shape;558;p39">
                  <a:extLst>
                    <a:ext uri="{FF2B5EF4-FFF2-40B4-BE49-F238E27FC236}">
                      <a16:creationId xmlns:a16="http://schemas.microsoft.com/office/drawing/2014/main" id="{34D924B3-8FA1-5F0E-062A-E3181F7493CD}"/>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28" name="Google Shape;559;p39">
                  <a:extLst>
                    <a:ext uri="{FF2B5EF4-FFF2-40B4-BE49-F238E27FC236}">
                      <a16:creationId xmlns:a16="http://schemas.microsoft.com/office/drawing/2014/main" id="{646226DC-76B4-2C3F-D8D6-A1320289E4AB}"/>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30" name="Google Shape;560;p39">
                  <a:extLst>
                    <a:ext uri="{FF2B5EF4-FFF2-40B4-BE49-F238E27FC236}">
                      <a16:creationId xmlns:a16="http://schemas.microsoft.com/office/drawing/2014/main" id="{432E1B44-7A06-176E-CDE4-C231200A7408}"/>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1" name="Google Shape;561;p39">
                  <a:extLst>
                    <a:ext uri="{FF2B5EF4-FFF2-40B4-BE49-F238E27FC236}">
                      <a16:creationId xmlns:a16="http://schemas.microsoft.com/office/drawing/2014/main" id="{66483E27-E566-FFCC-AAB2-0BA26D7D99EE}"/>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1" name="Google Shape;562;p39">
                  <a:extLst>
                    <a:ext uri="{FF2B5EF4-FFF2-40B4-BE49-F238E27FC236}">
                      <a16:creationId xmlns:a16="http://schemas.microsoft.com/office/drawing/2014/main" id="{E7B99D81-C453-0D9F-C362-525371A848EB}"/>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2" name="Google Shape;563;p39">
                  <a:extLst>
                    <a:ext uri="{FF2B5EF4-FFF2-40B4-BE49-F238E27FC236}">
                      <a16:creationId xmlns:a16="http://schemas.microsoft.com/office/drawing/2014/main" id="{09522FF5-EA0F-284D-2A5F-80C1662F86F9}"/>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3" name="Google Shape;564;p39">
                  <a:extLst>
                    <a:ext uri="{FF2B5EF4-FFF2-40B4-BE49-F238E27FC236}">
                      <a16:creationId xmlns:a16="http://schemas.microsoft.com/office/drawing/2014/main" id="{3BCA3071-D41E-2F10-4C35-7A60C7A8E9F4}"/>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44" name="Google Shape;565;p39">
                  <a:extLst>
                    <a:ext uri="{FF2B5EF4-FFF2-40B4-BE49-F238E27FC236}">
                      <a16:creationId xmlns:a16="http://schemas.microsoft.com/office/drawing/2014/main" id="{FE9F81F1-70FF-F4A0-CD81-D0E90E92D9D4}"/>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07" name="PCB SUPERIOR IZQ 2">
                <a:extLst>
                  <a:ext uri="{FF2B5EF4-FFF2-40B4-BE49-F238E27FC236}">
                    <a16:creationId xmlns:a16="http://schemas.microsoft.com/office/drawing/2014/main" id="{79721816-7353-088D-EC9A-CDD608FA8758}"/>
                  </a:ext>
                </a:extLst>
              </p:cNvPr>
              <p:cNvGrpSpPr>
                <a:grpSpLocks/>
              </p:cNvGrpSpPr>
              <p:nvPr/>
            </p:nvGrpSpPr>
            <p:grpSpPr>
              <a:xfrm rot="5400000">
                <a:off x="1135838" y="2856892"/>
                <a:ext cx="1045248" cy="408467"/>
                <a:chOff x="215000" y="360877"/>
                <a:chExt cx="2334496" cy="769273"/>
              </a:xfrm>
            </p:grpSpPr>
            <p:grpSp>
              <p:nvGrpSpPr>
                <p:cNvPr id="118" name="Google Shape;544;p39">
                  <a:extLst>
                    <a:ext uri="{FF2B5EF4-FFF2-40B4-BE49-F238E27FC236}">
                      <a16:creationId xmlns:a16="http://schemas.microsoft.com/office/drawing/2014/main" id="{5B6BC799-0FB1-D163-AFDA-D8423A0241DE}"/>
                    </a:ext>
                  </a:extLst>
                </p:cNvPr>
                <p:cNvGrpSpPr>
                  <a:grpSpLocks/>
                </p:cNvGrpSpPr>
                <p:nvPr/>
              </p:nvGrpSpPr>
              <p:grpSpPr>
                <a:xfrm>
                  <a:off x="220525" y="360877"/>
                  <a:ext cx="2328971" cy="537723"/>
                  <a:chOff x="220525" y="360877"/>
                  <a:chExt cx="2328971" cy="537723"/>
                </a:xfrm>
              </p:grpSpPr>
              <p:sp>
                <p:nvSpPr>
                  <p:cNvPr id="122" name="Google Shape;545;p39">
                    <a:extLst>
                      <a:ext uri="{FF2B5EF4-FFF2-40B4-BE49-F238E27FC236}">
                        <a16:creationId xmlns:a16="http://schemas.microsoft.com/office/drawing/2014/main" id="{4308A481-B0E3-3217-ABAB-01255F4E2036}"/>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23" name="Google Shape;546;p39">
                    <a:extLst>
                      <a:ext uri="{FF2B5EF4-FFF2-40B4-BE49-F238E27FC236}">
                        <a16:creationId xmlns:a16="http://schemas.microsoft.com/office/drawing/2014/main" id="{EC08B1A4-7A6C-7003-F08F-7406FB6E643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4" name="Google Shape;547;p39">
                    <a:extLst>
                      <a:ext uri="{FF2B5EF4-FFF2-40B4-BE49-F238E27FC236}">
                        <a16:creationId xmlns:a16="http://schemas.microsoft.com/office/drawing/2014/main" id="{C0D3596E-6E85-3ADE-D32F-2998501E8AF5}"/>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19" name="Google Shape;548;p39">
                  <a:extLst>
                    <a:ext uri="{FF2B5EF4-FFF2-40B4-BE49-F238E27FC236}">
                      <a16:creationId xmlns:a16="http://schemas.microsoft.com/office/drawing/2014/main" id="{404ABB1D-D8A1-F80E-0DC9-45BAA70675B0}"/>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0" name="Google Shape;549;p39">
                  <a:extLst>
                    <a:ext uri="{FF2B5EF4-FFF2-40B4-BE49-F238E27FC236}">
                      <a16:creationId xmlns:a16="http://schemas.microsoft.com/office/drawing/2014/main" id="{F91A858A-7D1D-CA03-29A9-8515853DAA56}"/>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108" name="PCB INFERIOR IZQ">
                <a:extLst>
                  <a:ext uri="{FF2B5EF4-FFF2-40B4-BE49-F238E27FC236}">
                    <a16:creationId xmlns:a16="http://schemas.microsoft.com/office/drawing/2014/main" id="{9B110630-71CF-B1A3-57A3-4301B2B2A146}"/>
                  </a:ext>
                </a:extLst>
              </p:cNvPr>
              <p:cNvGrpSpPr>
                <a:grpSpLocks/>
              </p:cNvGrpSpPr>
              <p:nvPr/>
            </p:nvGrpSpPr>
            <p:grpSpPr>
              <a:xfrm rot="10800000">
                <a:off x="2656488" y="2555446"/>
                <a:ext cx="1018030" cy="989292"/>
                <a:chOff x="275650" y="3704650"/>
                <a:chExt cx="1460900" cy="1212825"/>
              </a:xfrm>
            </p:grpSpPr>
            <p:grpSp>
              <p:nvGrpSpPr>
                <p:cNvPr id="109" name="Google Shape;551;p39">
                  <a:extLst>
                    <a:ext uri="{FF2B5EF4-FFF2-40B4-BE49-F238E27FC236}">
                      <a16:creationId xmlns:a16="http://schemas.microsoft.com/office/drawing/2014/main" id="{03ECB1D0-FBBC-5A5E-09D7-0F3013716E9F}"/>
                    </a:ext>
                  </a:extLst>
                </p:cNvPr>
                <p:cNvGrpSpPr>
                  <a:grpSpLocks/>
                </p:cNvGrpSpPr>
                <p:nvPr/>
              </p:nvGrpSpPr>
              <p:grpSpPr>
                <a:xfrm>
                  <a:off x="275650" y="3704650"/>
                  <a:ext cx="771775" cy="1152175"/>
                  <a:chOff x="275650" y="3704650"/>
                  <a:chExt cx="771775" cy="1152175"/>
                </a:xfrm>
              </p:grpSpPr>
              <p:sp>
                <p:nvSpPr>
                  <p:cNvPr id="114" name="Google Shape;552;p39">
                    <a:extLst>
                      <a:ext uri="{FF2B5EF4-FFF2-40B4-BE49-F238E27FC236}">
                        <a16:creationId xmlns:a16="http://schemas.microsoft.com/office/drawing/2014/main" id="{535302C1-852D-985D-6679-0A28D83647EE}"/>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5" name="Google Shape;553;p39">
                    <a:extLst>
                      <a:ext uri="{FF2B5EF4-FFF2-40B4-BE49-F238E27FC236}">
                        <a16:creationId xmlns:a16="http://schemas.microsoft.com/office/drawing/2014/main" id="{13A5D39B-D3AA-46D9-1FC4-A58D88F5A6A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16" name="Google Shape;555;p39">
                    <a:extLst>
                      <a:ext uri="{FF2B5EF4-FFF2-40B4-BE49-F238E27FC236}">
                        <a16:creationId xmlns:a16="http://schemas.microsoft.com/office/drawing/2014/main" id="{487BAE7C-F737-1DC0-E7DC-02C5415AD550}"/>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17" name="Google Shape;556;p39">
                    <a:extLst>
                      <a:ext uri="{FF2B5EF4-FFF2-40B4-BE49-F238E27FC236}">
                        <a16:creationId xmlns:a16="http://schemas.microsoft.com/office/drawing/2014/main" id="{CBCE9725-1ABC-C633-703B-1EA5CA3D0D0F}"/>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10" name="Google Shape;557;p39">
                  <a:extLst>
                    <a:ext uri="{FF2B5EF4-FFF2-40B4-BE49-F238E27FC236}">
                      <a16:creationId xmlns:a16="http://schemas.microsoft.com/office/drawing/2014/main" id="{E8A8481E-B61A-335F-18D4-D56509312BAA}"/>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11" name="Google Shape;559;p39">
                  <a:extLst>
                    <a:ext uri="{FF2B5EF4-FFF2-40B4-BE49-F238E27FC236}">
                      <a16:creationId xmlns:a16="http://schemas.microsoft.com/office/drawing/2014/main" id="{A3A6A6AB-D24B-DDE0-2190-095ABEAEF73C}"/>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12" name="Google Shape;560;p39">
                  <a:extLst>
                    <a:ext uri="{FF2B5EF4-FFF2-40B4-BE49-F238E27FC236}">
                      <a16:creationId xmlns:a16="http://schemas.microsoft.com/office/drawing/2014/main" id="{46F6F48C-B193-5093-D16D-DD3B2D663C9F}"/>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13" name="Google Shape;561;p39">
                  <a:extLst>
                    <a:ext uri="{FF2B5EF4-FFF2-40B4-BE49-F238E27FC236}">
                      <a16:creationId xmlns:a16="http://schemas.microsoft.com/office/drawing/2014/main" id="{C11220C6-CB74-EE41-3F72-DD4B54D370F6}"/>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100" name="ENFASÍS Arduino">
              <a:extLst>
                <a:ext uri="{FF2B5EF4-FFF2-40B4-BE49-F238E27FC236}">
                  <a16:creationId xmlns:a16="http://schemas.microsoft.com/office/drawing/2014/main" id="{C71CEB33-DF81-8BA0-DAB8-6ED420AB284C}"/>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1" name="CORAL">
              <a:extLst>
                <a:ext uri="{FF2B5EF4-FFF2-40B4-BE49-F238E27FC236}">
                  <a16:creationId xmlns:a16="http://schemas.microsoft.com/office/drawing/2014/main" id="{A0CBCEC4-3846-6BDE-D940-F3AB061864D4}"/>
                </a:ext>
              </a:extLst>
            </p:cNvPr>
            <p:cNvPicPr>
              <a:picLocks noChangeAspect="1"/>
            </p:cNvPicPr>
            <p:nvPr/>
          </p:nvPicPr>
          <p:blipFill>
            <a:blip r:embed="rId8"/>
            <a:stretch>
              <a:fillRect/>
            </a:stretch>
          </p:blipFill>
          <p:spPr>
            <a:xfrm>
              <a:off x="3138862" y="5136032"/>
              <a:ext cx="908383" cy="1585097"/>
            </a:xfrm>
            <a:prstGeom prst="rect">
              <a:avLst/>
            </a:prstGeom>
          </p:spPr>
        </p:pic>
        <p:pic>
          <p:nvPicPr>
            <p:cNvPr id="102" name="BURBUJAS">
              <a:extLst>
                <a:ext uri="{FF2B5EF4-FFF2-40B4-BE49-F238E27FC236}">
                  <a16:creationId xmlns:a16="http://schemas.microsoft.com/office/drawing/2014/main" id="{33B5F367-DF4A-C81A-4896-971A64394741}"/>
                </a:ext>
              </a:extLst>
            </p:cNvPr>
            <p:cNvPicPr>
              <a:picLocks noChangeAspect="1"/>
            </p:cNvPicPr>
            <p:nvPr/>
          </p:nvPicPr>
          <p:blipFill>
            <a:blip r:embed="rId9"/>
            <a:stretch>
              <a:fillRect/>
            </a:stretch>
          </p:blipFill>
          <p:spPr>
            <a:xfrm>
              <a:off x="1339401" y="5683970"/>
              <a:ext cx="408467" cy="816935"/>
            </a:xfrm>
            <a:prstGeom prst="rect">
              <a:avLst/>
            </a:prstGeom>
          </p:spPr>
        </p:pic>
        <p:sp>
          <p:nvSpPr>
            <p:cNvPr id="103" name="CIRCULO EXT OBJETIVO 1">
              <a:extLst>
                <a:ext uri="{FF2B5EF4-FFF2-40B4-BE49-F238E27FC236}">
                  <a16:creationId xmlns:a16="http://schemas.microsoft.com/office/drawing/2014/main" id="{6AC39AF7-061A-1282-2972-D72C15B4A909}"/>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04" name="CIRCULO INT OBJETIVO 1">
              <a:extLst>
                <a:ext uri="{FF2B5EF4-FFF2-40B4-BE49-F238E27FC236}">
                  <a16:creationId xmlns:a16="http://schemas.microsoft.com/office/drawing/2014/main" id="{ECE2D281-900E-DFD4-BFEE-3426261541C2}"/>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105" name="CuadroTexto 104">
              <a:extLst>
                <a:ext uri="{FF2B5EF4-FFF2-40B4-BE49-F238E27FC236}">
                  <a16:creationId xmlns:a16="http://schemas.microsoft.com/office/drawing/2014/main" id="{03365FE2-8FDC-70BD-1AFC-78B8B715F07E}"/>
                </a:ext>
              </a:extLst>
            </p:cNvPr>
            <p:cNvSpPr txBox="1"/>
            <p:nvPr/>
          </p:nvSpPr>
          <p:spPr>
            <a:xfrm>
              <a:off x="1377745" y="4756310"/>
              <a:ext cx="2291982" cy="1200329"/>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Diseñar un dispositivo de obtención y envío de datos</a:t>
              </a:r>
            </a:p>
          </p:txBody>
        </p:sp>
      </p:grpSp>
      <p:grpSp>
        <p:nvGrpSpPr>
          <p:cNvPr id="303" name="SLIDE OBJETIVO 2">
            <a:extLst>
              <a:ext uri="{FF2B5EF4-FFF2-40B4-BE49-F238E27FC236}">
                <a16:creationId xmlns:a16="http://schemas.microsoft.com/office/drawing/2014/main" id="{F2805505-AC79-5947-B284-F9B2272BD4DF}"/>
              </a:ext>
            </a:extLst>
          </p:cNvPr>
          <p:cNvGrpSpPr/>
          <p:nvPr/>
        </p:nvGrpSpPr>
        <p:grpSpPr>
          <a:xfrm>
            <a:off x="3112111" y="1263884"/>
            <a:ext cx="2958958" cy="5959338"/>
            <a:chOff x="4174365" y="1536862"/>
            <a:chExt cx="2958958" cy="5959338"/>
          </a:xfrm>
        </p:grpSpPr>
        <p:sp>
          <p:nvSpPr>
            <p:cNvPr id="209" name="FONDO OBJETIVO">
              <a:extLst>
                <a:ext uri="{FF2B5EF4-FFF2-40B4-BE49-F238E27FC236}">
                  <a16:creationId xmlns:a16="http://schemas.microsoft.com/office/drawing/2014/main" id="{3E379B2F-948F-35BD-BFE0-D50B7D96ADB8}"/>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0" name="OLAS OBJETIVO 1">
              <a:extLst>
                <a:ext uri="{FF2B5EF4-FFF2-40B4-BE49-F238E27FC236}">
                  <a16:creationId xmlns:a16="http://schemas.microsoft.com/office/drawing/2014/main" id="{A82F1E34-8119-2E78-69B5-D7876C16C156}"/>
                </a:ext>
              </a:extLst>
            </p:cNvPr>
            <p:cNvPicPr>
              <a:picLocks noChangeAspect="1"/>
            </p:cNvPicPr>
            <p:nvPr/>
          </p:nvPicPr>
          <p:blipFill>
            <a:blip r:embed="rId7"/>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1" name="MARCO PCB OBJETIVO 1">
              <a:extLst>
                <a:ext uri="{FF2B5EF4-FFF2-40B4-BE49-F238E27FC236}">
                  <a16:creationId xmlns:a16="http://schemas.microsoft.com/office/drawing/2014/main" id="{7F88C836-17FA-986B-1562-ECF5EEA430C7}"/>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ENFASÍS GABINETE Arduino">
              <a:extLst>
                <a:ext uri="{FF2B5EF4-FFF2-40B4-BE49-F238E27FC236}">
                  <a16:creationId xmlns:a16="http://schemas.microsoft.com/office/drawing/2014/main" id="{BD6ADBBB-8DC7-2AAC-1498-6F6A2DBEBC26}"/>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4" name="CORAL">
              <a:extLst>
                <a:ext uri="{FF2B5EF4-FFF2-40B4-BE49-F238E27FC236}">
                  <a16:creationId xmlns:a16="http://schemas.microsoft.com/office/drawing/2014/main" id="{41585E6F-8D8C-81E6-6BB4-23A9866542E9}"/>
                </a:ext>
              </a:extLst>
            </p:cNvPr>
            <p:cNvPicPr>
              <a:picLocks noChangeAspect="1"/>
            </p:cNvPicPr>
            <p:nvPr/>
          </p:nvPicPr>
          <p:blipFill>
            <a:blip r:embed="rId8"/>
            <a:stretch>
              <a:fillRect/>
            </a:stretch>
          </p:blipFill>
          <p:spPr>
            <a:xfrm>
              <a:off x="4246309" y="5911103"/>
              <a:ext cx="908383" cy="1585097"/>
            </a:xfrm>
            <a:prstGeom prst="rect">
              <a:avLst/>
            </a:prstGeom>
          </p:spPr>
        </p:pic>
        <p:pic>
          <p:nvPicPr>
            <p:cNvPr id="215" name="BURBUJAS">
              <a:extLst>
                <a:ext uri="{FF2B5EF4-FFF2-40B4-BE49-F238E27FC236}">
                  <a16:creationId xmlns:a16="http://schemas.microsoft.com/office/drawing/2014/main" id="{CD906BA9-2A2B-2076-D0CC-A78F7526E70B}"/>
                </a:ext>
              </a:extLst>
            </p:cNvPr>
            <p:cNvPicPr>
              <a:picLocks noChangeAspect="1"/>
            </p:cNvPicPr>
            <p:nvPr/>
          </p:nvPicPr>
          <p:blipFill>
            <a:blip r:embed="rId9"/>
            <a:stretch>
              <a:fillRect/>
            </a:stretch>
          </p:blipFill>
          <p:spPr>
            <a:xfrm>
              <a:off x="4496268" y="5956948"/>
              <a:ext cx="408467" cy="816935"/>
            </a:xfrm>
            <a:prstGeom prst="rect">
              <a:avLst/>
            </a:prstGeom>
          </p:spPr>
        </p:pic>
        <p:sp>
          <p:nvSpPr>
            <p:cNvPr id="217" name="CIRCULO EXT OBJETIVO 2">
              <a:extLst>
                <a:ext uri="{FF2B5EF4-FFF2-40B4-BE49-F238E27FC236}">
                  <a16:creationId xmlns:a16="http://schemas.microsoft.com/office/drawing/2014/main" id="{1E5BCD2C-A231-D480-1EDE-C5D4819E0668}"/>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18" name="CIRCULO INT OBJETIVO 2">
              <a:extLst>
                <a:ext uri="{FF2B5EF4-FFF2-40B4-BE49-F238E27FC236}">
                  <a16:creationId xmlns:a16="http://schemas.microsoft.com/office/drawing/2014/main" id="{7CA614CF-C595-362C-5A60-F936BA3EC84B}"/>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298" name="OBJETIVO 2 TEXTO">
              <a:extLst>
                <a:ext uri="{FF2B5EF4-FFF2-40B4-BE49-F238E27FC236}">
                  <a16:creationId xmlns:a16="http://schemas.microsoft.com/office/drawing/2014/main" id="{EA75859E-6887-062B-E3DB-1649A1D6D269}"/>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Construir un gabinete para PCB y Arduino</a:t>
              </a:r>
            </a:p>
          </p:txBody>
        </p:sp>
        <p:pic>
          <p:nvPicPr>
            <p:cNvPr id="299" name="AJOLOTES VARIOS" descr="Imagen que contiene oscuro, hombre, puesto, animal&#10;&#10;Descripción generada automáticamente">
              <a:extLst>
                <a:ext uri="{FF2B5EF4-FFF2-40B4-BE49-F238E27FC236}">
                  <a16:creationId xmlns:a16="http://schemas.microsoft.com/office/drawing/2014/main" id="{7930237A-8850-E657-906F-88AE20FDCF17}"/>
                </a:ext>
              </a:extLst>
            </p:cNvPr>
            <p:cNvPicPr>
              <a:picLocks noChangeAspect="1"/>
            </p:cNvPicPr>
            <p:nvPr/>
          </p:nvPicPr>
          <p:blipFill rotWithShape="1">
            <a:blip r:embed="rId10">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300" name="AJOLOTES VARIOS 2" descr="Imagen que contiene oscuro, gato, puesto, hombre&#10;&#10;Descripción generada automáticamente">
              <a:extLst>
                <a:ext uri="{FF2B5EF4-FFF2-40B4-BE49-F238E27FC236}">
                  <a16:creationId xmlns:a16="http://schemas.microsoft.com/office/drawing/2014/main" id="{EED4FACD-23EA-C094-9488-994D6615F495}"/>
                </a:ext>
              </a:extLst>
            </p:cNvPr>
            <p:cNvPicPr>
              <a:picLocks noChangeAspect="1"/>
            </p:cNvPicPr>
            <p:nvPr/>
          </p:nvPicPr>
          <p:blipFill>
            <a:blip r:embed="rId11">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grpSp>
      <p:grpSp>
        <p:nvGrpSpPr>
          <p:cNvPr id="18" name="SLIDE OBJETIVO 3">
            <a:extLst>
              <a:ext uri="{FF2B5EF4-FFF2-40B4-BE49-F238E27FC236}">
                <a16:creationId xmlns:a16="http://schemas.microsoft.com/office/drawing/2014/main" id="{3B72D398-45B7-69F5-892F-0B4EEC1FC58D}"/>
              </a:ext>
            </a:extLst>
          </p:cNvPr>
          <p:cNvGrpSpPr/>
          <p:nvPr/>
        </p:nvGrpSpPr>
        <p:grpSpPr>
          <a:xfrm>
            <a:off x="6179187" y="1958898"/>
            <a:ext cx="2958958" cy="5133838"/>
            <a:chOff x="6445406" y="1958898"/>
            <a:chExt cx="2958958" cy="5133838"/>
          </a:xfrm>
        </p:grpSpPr>
        <p:sp>
          <p:nvSpPr>
            <p:cNvPr id="19" name="FONDO OBJETIVO">
              <a:extLst>
                <a:ext uri="{FF2B5EF4-FFF2-40B4-BE49-F238E27FC236}">
                  <a16:creationId xmlns:a16="http://schemas.microsoft.com/office/drawing/2014/main" id="{57AB54A6-903A-FD9F-57B2-4B84069270BE}"/>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OLAS OBJETIVO 1">
              <a:extLst>
                <a:ext uri="{FF2B5EF4-FFF2-40B4-BE49-F238E27FC236}">
                  <a16:creationId xmlns:a16="http://schemas.microsoft.com/office/drawing/2014/main" id="{3645CDFB-58C3-F7B7-B5DA-6E9678D9FF65}"/>
                </a:ext>
              </a:extLst>
            </p:cNvPr>
            <p:cNvPicPr>
              <a:picLocks noChangeAspect="1"/>
            </p:cNvPicPr>
            <p:nvPr/>
          </p:nvPicPr>
          <p:blipFill>
            <a:blip r:embed="rId7"/>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MARCO PCB OBJETIVO 1">
              <a:extLst>
                <a:ext uri="{FF2B5EF4-FFF2-40B4-BE49-F238E27FC236}">
                  <a16:creationId xmlns:a16="http://schemas.microsoft.com/office/drawing/2014/main" id="{B6DD9AA9-A63A-A7D1-EE85-D0EBCA0770B6}"/>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IRCULO EXT OBJETIVO 2">
              <a:extLst>
                <a:ext uri="{FF2B5EF4-FFF2-40B4-BE49-F238E27FC236}">
                  <a16:creationId xmlns:a16="http://schemas.microsoft.com/office/drawing/2014/main" id="{CBEE61CE-EBBE-3194-BD2C-500D1C30DA2C}"/>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3" name="CIRCULO INT OBJETIVO 2">
              <a:extLst>
                <a:ext uri="{FF2B5EF4-FFF2-40B4-BE49-F238E27FC236}">
                  <a16:creationId xmlns:a16="http://schemas.microsoft.com/office/drawing/2014/main" id="{262C79AC-6159-1381-2C53-61ADE179ABD6}"/>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24" name="OBJETIVO 2 TEXTO">
              <a:extLst>
                <a:ext uri="{FF2B5EF4-FFF2-40B4-BE49-F238E27FC236}">
                  <a16:creationId xmlns:a16="http://schemas.microsoft.com/office/drawing/2014/main" id="{F33AE4D0-75E5-AA91-8DB5-3B4A3514CBA5}"/>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Elaborar una aplicación web</a:t>
              </a:r>
            </a:p>
          </p:txBody>
        </p:sp>
        <p:pic>
          <p:nvPicPr>
            <p:cNvPr id="25" name="Picture 2" descr="Cloud service - Free computer icons">
              <a:extLst>
                <a:ext uri="{FF2B5EF4-FFF2-40B4-BE49-F238E27FC236}">
                  <a16:creationId xmlns:a16="http://schemas.microsoft.com/office/drawing/2014/main" id="{77F27124-D66F-3198-CC64-E1712723FF79}"/>
                </a:ext>
              </a:extLst>
            </p:cNvPr>
            <p:cNvPicPr>
              <a:picLocks noChangeAspect="1" noChangeArrowheads="1"/>
            </p:cNvPicPr>
            <p:nvPr/>
          </p:nvPicPr>
          <p:blipFill>
            <a:blip r:embed="rId12">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Software application - Free computer icons">
              <a:extLst>
                <a:ext uri="{FF2B5EF4-FFF2-40B4-BE49-F238E27FC236}">
                  <a16:creationId xmlns:a16="http://schemas.microsoft.com/office/drawing/2014/main" id="{6792176B-54A4-E041-D1C5-A25A32291162}"/>
                </a:ext>
              </a:extLst>
            </p:cNvPr>
            <p:cNvPicPr>
              <a:picLocks noChangeAspect="1" noChangeArrowheads="1"/>
            </p:cNvPicPr>
            <p:nvPr/>
          </p:nvPicPr>
          <p:blipFill>
            <a:blip r:embed="rId13">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F56369E5-A3C5-000A-8D07-1CEDF8153CDD}"/>
                </a:ext>
              </a:extLst>
            </p:cNvPr>
            <p:cNvPicPr>
              <a:picLocks noChangeAspect="1"/>
            </p:cNvPicPr>
            <p:nvPr/>
          </p:nvPicPr>
          <p:blipFill rotWithShape="1">
            <a:blip r:embed="rId14"/>
            <a:srcRect l="21218" t="7473" r="20154" b="8581"/>
            <a:stretch/>
          </p:blipFill>
          <p:spPr>
            <a:xfrm>
              <a:off x="7041963" y="3313604"/>
              <a:ext cx="1745844" cy="1428447"/>
            </a:xfrm>
            <a:prstGeom prst="rect">
              <a:avLst/>
            </a:prstGeom>
          </p:spPr>
        </p:pic>
      </p:grpSp>
      <p:grpSp>
        <p:nvGrpSpPr>
          <p:cNvPr id="17" name="SLIDE OBJETIVO 4">
            <a:extLst>
              <a:ext uri="{FF2B5EF4-FFF2-40B4-BE49-F238E27FC236}">
                <a16:creationId xmlns:a16="http://schemas.microsoft.com/office/drawing/2014/main" id="{673E85E5-B6FF-6565-FBEC-1C1B5F6719DB}"/>
              </a:ext>
            </a:extLst>
          </p:cNvPr>
          <p:cNvGrpSpPr/>
          <p:nvPr/>
        </p:nvGrpSpPr>
        <p:grpSpPr>
          <a:xfrm>
            <a:off x="9208464" y="1544991"/>
            <a:ext cx="2958958" cy="5133838"/>
            <a:chOff x="9474683" y="1973255"/>
            <a:chExt cx="2958958" cy="5133838"/>
          </a:xfrm>
        </p:grpSpPr>
        <p:sp>
          <p:nvSpPr>
            <p:cNvPr id="7" name="FONDO OBJETIVO">
              <a:extLst>
                <a:ext uri="{FF2B5EF4-FFF2-40B4-BE49-F238E27FC236}">
                  <a16:creationId xmlns:a16="http://schemas.microsoft.com/office/drawing/2014/main" id="{B437BF5E-2FD3-569B-5FC3-7FF4D0E637A6}"/>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OLAS OBJETIVO 1">
              <a:extLst>
                <a:ext uri="{FF2B5EF4-FFF2-40B4-BE49-F238E27FC236}">
                  <a16:creationId xmlns:a16="http://schemas.microsoft.com/office/drawing/2014/main" id="{42791333-C8F7-612B-50F6-C7CDB8405EC8}"/>
                </a:ext>
              </a:extLst>
            </p:cNvPr>
            <p:cNvPicPr>
              <a:picLocks noChangeAspect="1"/>
            </p:cNvPicPr>
            <p:nvPr/>
          </p:nvPicPr>
          <p:blipFill>
            <a:blip r:embed="rId7"/>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MARCO PCB OBJETIVO 1">
              <a:extLst>
                <a:ext uri="{FF2B5EF4-FFF2-40B4-BE49-F238E27FC236}">
                  <a16:creationId xmlns:a16="http://schemas.microsoft.com/office/drawing/2014/main" id="{544EE62B-7F81-6449-6429-24832373DE86}"/>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IRCULO EXT OBJETIVO 2">
              <a:extLst>
                <a:ext uri="{FF2B5EF4-FFF2-40B4-BE49-F238E27FC236}">
                  <a16:creationId xmlns:a16="http://schemas.microsoft.com/office/drawing/2014/main" id="{2B9333C4-B585-9975-E2C0-B1E480C6902B}"/>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1" name="CIRCULO INT OBJETIVO 2">
              <a:extLst>
                <a:ext uri="{FF2B5EF4-FFF2-40B4-BE49-F238E27FC236}">
                  <a16:creationId xmlns:a16="http://schemas.microsoft.com/office/drawing/2014/main" id="{C276D521-992E-C265-C7D4-FEABE13FEFEB}"/>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4</a:t>
              </a:r>
            </a:p>
          </p:txBody>
        </p:sp>
        <p:sp>
          <p:nvSpPr>
            <p:cNvPr id="3" name="OBJETIVO 2 TEXTO">
              <a:extLst>
                <a:ext uri="{FF2B5EF4-FFF2-40B4-BE49-F238E27FC236}">
                  <a16:creationId xmlns:a16="http://schemas.microsoft.com/office/drawing/2014/main" id="{4F694A0D-6E3C-38DC-6E8A-DAB71E67821D}"/>
                </a:ext>
              </a:extLst>
            </p:cNvPr>
            <p:cNvSpPr txBox="1"/>
            <p:nvPr/>
          </p:nvSpPr>
          <p:spPr>
            <a:xfrm>
              <a:off x="9821855" y="4794009"/>
              <a:ext cx="1766244"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Implementar un sistema de alertamiento</a:t>
              </a:r>
            </a:p>
          </p:txBody>
        </p:sp>
        <p:pic>
          <p:nvPicPr>
            <p:cNvPr id="9220" name="Picture 4" descr="Símbolo de alerta - Iconos gratis de seguridad">
              <a:extLst>
                <a:ext uri="{FF2B5EF4-FFF2-40B4-BE49-F238E27FC236}">
                  <a16:creationId xmlns:a16="http://schemas.microsoft.com/office/drawing/2014/main" id="{DD1C384F-91DF-79CB-8EBC-7DCEDFBE0921}"/>
                </a:ext>
              </a:extLst>
            </p:cNvPr>
            <p:cNvPicPr>
              <a:picLocks noChangeAspect="1" noChangeArrowheads="1"/>
            </p:cNvPicPr>
            <p:nvPr/>
          </p:nvPicPr>
          <p:blipFill>
            <a:blip r:embed="rId15">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Interfaz de usuario gráfica, Aplicación&#10;&#10;Descripción generada automáticamente">
              <a:extLst>
                <a:ext uri="{FF2B5EF4-FFF2-40B4-BE49-F238E27FC236}">
                  <a16:creationId xmlns:a16="http://schemas.microsoft.com/office/drawing/2014/main" id="{2983CB9C-C931-7879-E339-5D133EF3EC0E}"/>
                </a:ext>
              </a:extLst>
            </p:cNvPr>
            <p:cNvPicPr>
              <a:picLocks noChangeAspect="1"/>
            </p:cNvPicPr>
            <p:nvPr/>
          </p:nvPicPr>
          <p:blipFill rotWithShape="1">
            <a:blip r:embed="rId16">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grpSp>
        <p:nvGrpSpPr>
          <p:cNvPr id="83" name="NÚMERO DIAPOSITIVA">
            <a:extLst>
              <a:ext uri="{FF2B5EF4-FFF2-40B4-BE49-F238E27FC236}">
                <a16:creationId xmlns:a16="http://schemas.microsoft.com/office/drawing/2014/main" id="{1C14F991-3AE0-3BDC-D17F-6772C102546C}"/>
              </a:ext>
            </a:extLst>
          </p:cNvPr>
          <p:cNvGrpSpPr/>
          <p:nvPr/>
        </p:nvGrpSpPr>
        <p:grpSpPr>
          <a:xfrm>
            <a:off x="9383051" y="3722084"/>
            <a:ext cx="3395766" cy="3395766"/>
            <a:chOff x="9411520" y="3796650"/>
            <a:chExt cx="3395766" cy="3395766"/>
          </a:xfrm>
        </p:grpSpPr>
        <p:pic>
          <p:nvPicPr>
            <p:cNvPr id="26" name="Imagen 25">
              <a:extLst>
                <a:ext uri="{FF2B5EF4-FFF2-40B4-BE49-F238E27FC236}">
                  <a16:creationId xmlns:a16="http://schemas.microsoft.com/office/drawing/2014/main" id="{53C2E6FB-24A9-86DA-0EE8-7A69B798FAE2}"/>
                </a:ext>
              </a:extLst>
            </p:cNvPr>
            <p:cNvPicPr>
              <a:picLocks noChangeAspect="1"/>
            </p:cNvPicPr>
            <p:nvPr/>
          </p:nvPicPr>
          <p:blipFill>
            <a:blip r:embed="rId17"/>
            <a:stretch>
              <a:fillRect/>
            </a:stretch>
          </p:blipFill>
          <p:spPr>
            <a:xfrm>
              <a:off x="9411520" y="3796650"/>
              <a:ext cx="3395766" cy="3395766"/>
            </a:xfrm>
            <a:prstGeom prst="rect">
              <a:avLst/>
            </a:prstGeom>
          </p:spPr>
        </p:pic>
        <p:sp>
          <p:nvSpPr>
            <p:cNvPr id="27" name="Círculo: vacío 26">
              <a:extLst>
                <a:ext uri="{FF2B5EF4-FFF2-40B4-BE49-F238E27FC236}">
                  <a16:creationId xmlns:a16="http://schemas.microsoft.com/office/drawing/2014/main" id="{D8C292C0-95A4-345E-9ACE-2D2495641C6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Elipse 27">
              <a:extLst>
                <a:ext uri="{FF2B5EF4-FFF2-40B4-BE49-F238E27FC236}">
                  <a16:creationId xmlns:a16="http://schemas.microsoft.com/office/drawing/2014/main" id="{BEDA9253-EE75-D15F-6654-3D4B3F1D4D2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9">
              <a:extLst>
                <a:ext uri="{FF2B5EF4-FFF2-40B4-BE49-F238E27FC236}">
                  <a16:creationId xmlns:a16="http://schemas.microsoft.com/office/drawing/2014/main" id="{7AA24E37-CCC0-C7F0-F9C8-5CDE96E92D32}"/>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9</a:t>
              </a:r>
              <a:endParaRPr lang="es-MX" sz="1200" b="1">
                <a:effectLst>
                  <a:outerShdw blurRad="38100" dist="38100" dir="2700000" algn="tl">
                    <a:srgbClr val="000000">
                      <a:alpha val="43137"/>
                    </a:srgbClr>
                  </a:outerShdw>
                </a:effectLst>
              </a:endParaRPr>
            </a:p>
          </p:txBody>
        </p:sp>
      </p:grpSp>
      <p:pic>
        <p:nvPicPr>
          <p:cNvPr id="6" name="AJOLOTES VARIOS" descr="Imagen que contiene oscuro, hombre, puesto, animal&#10;&#10;Descripción generada automáticamente">
            <a:extLst>
              <a:ext uri="{FF2B5EF4-FFF2-40B4-BE49-F238E27FC236}">
                <a16:creationId xmlns:a16="http://schemas.microsoft.com/office/drawing/2014/main" id="{6378666C-42B3-7FD9-0DF5-AAABFFD18436}"/>
              </a:ext>
            </a:extLst>
          </p:cNvPr>
          <p:cNvPicPr>
            <a:picLocks noChangeAspect="1"/>
          </p:cNvPicPr>
          <p:nvPr/>
        </p:nvPicPr>
        <p:blipFill rotWithShape="1">
          <a:blip r:embed="rId10">
            <a:alphaModFix amt="20000"/>
            <a:grayscl/>
            <a:extLst>
              <a:ext uri="{28A0092B-C50C-407E-A947-70E740481C1C}">
                <a14:useLocalDpi xmlns:a14="http://schemas.microsoft.com/office/drawing/2010/main" val="0"/>
              </a:ext>
            </a:extLst>
          </a:blip>
          <a:srcRect l="10956" t="21110" r="11660" b="23642"/>
          <a:stretch/>
        </p:blipFill>
        <p:spPr>
          <a:xfrm>
            <a:off x="6721252" y="7099792"/>
            <a:ext cx="2778786" cy="3478441"/>
          </a:xfrm>
          <a:prstGeom prst="rect">
            <a:avLst/>
          </a:prstGeom>
        </p:spPr>
      </p:pic>
      <mc:AlternateContent xmlns:mc="http://schemas.openxmlformats.org/markup-compatibility/2006">
        <mc:Choice xmlns:am3d="http://schemas.microsoft.com/office/drawing/2017/model3d" Requires="am3d">
          <p:graphicFrame>
            <p:nvGraphicFramePr>
              <p:cNvPr id="13" name="Modelo 3D 12">
                <a:extLst>
                  <a:ext uri="{FF2B5EF4-FFF2-40B4-BE49-F238E27FC236}">
                    <a16:creationId xmlns:a16="http://schemas.microsoft.com/office/drawing/2014/main" id="{8568ABFA-9F41-BE8C-F439-CEAAF2071E2C}"/>
                  </a:ext>
                </a:extLst>
              </p:cNvPr>
              <p:cNvGraphicFramePr>
                <a:graphicFrameLocks noChangeAspect="1"/>
              </p:cNvGraphicFramePr>
              <p:nvPr>
                <p:extLst>
                  <p:ext uri="{D42A27DB-BD31-4B8C-83A1-F6EECF244321}">
                    <p14:modId xmlns:p14="http://schemas.microsoft.com/office/powerpoint/2010/main" val="2544372896"/>
                  </p:ext>
                </p:extLst>
              </p:nvPr>
            </p:nvGraphicFramePr>
            <p:xfrm>
              <a:off x="4058561" y="3353069"/>
              <a:ext cx="1159414" cy="1243877"/>
            </p:xfrm>
            <a:graphic>
              <a:graphicData uri="http://schemas.microsoft.com/office/drawing/2017/model3d">
                <am3d:model3d r:embed="rId18">
                  <am3d:spPr>
                    <a:xfrm>
                      <a:off x="0" y="0"/>
                      <a:ext cx="1159414" cy="1243877"/>
                    </a:xfrm>
                    <a:prstGeom prst="rect">
                      <a:avLst/>
                    </a:prstGeom>
                    <a:noFill/>
                    <a:effectLst>
                      <a:glow rad="139700">
                        <a:srgbClr val="0070C0">
                          <a:alpha val="40000"/>
                        </a:srgbClr>
                      </a:glow>
                      <a:outerShdw blurRad="50800" dist="38100" dir="5400000" algn="t" rotWithShape="0">
                        <a:prstClr val="black">
                          <a:alpha val="40000"/>
                        </a:prstClr>
                      </a:outerShdw>
                    </a:effectLst>
                  </am3d:spPr>
                  <am3d:camera>
                    <am3d:pos x="0" y="0" z="77732219"/>
                    <am3d:up dx="0" dy="36000000" dz="0"/>
                    <am3d:lookAt x="0" y="0" z="0"/>
                    <am3d:perspective fov="2700000"/>
                  </am3d:camera>
                  <am3d:trans>
                    <am3d:meterPerModelUnit n="6060" d="1000000"/>
                    <am3d:preTrans dx="0" dy="-16909090" dz="-218181"/>
                    <am3d:scale>
                      <am3d:sx n="1000000" d="1000000"/>
                      <am3d:sy n="1000000" d="1000000"/>
                      <am3d:sz n="1000000" d="1000000"/>
                    </am3d:scale>
                    <am3d:rot ax="649553" ay="2145570" az="382584"/>
                    <am3d:postTrans dx="0" dy="0" dz="0"/>
                  </am3d:trans>
                  <am3d:raster rName="Office3DRenderer" rVer="16.0.8326">
                    <am3d:blip r:embed="rId19"/>
                  </am3d:raster>
                  <am3d:objViewport viewportSz="14309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elo 3D 12">
                <a:extLst>
                  <a:ext uri="{FF2B5EF4-FFF2-40B4-BE49-F238E27FC236}">
                    <a16:creationId xmlns:a16="http://schemas.microsoft.com/office/drawing/2014/main" id="{8568ABFA-9F41-BE8C-F439-CEAAF2071E2C}"/>
                  </a:ext>
                </a:extLst>
              </p:cNvPr>
              <p:cNvPicPr>
                <a:picLocks noGrp="1" noRot="1" noChangeAspect="1" noMove="1" noResize="1" noEditPoints="1" noAdjustHandles="1" noChangeArrowheads="1" noChangeShapeType="1" noCrop="1"/>
              </p:cNvPicPr>
              <p:nvPr/>
            </p:nvPicPr>
            <p:blipFill>
              <a:blip r:embed="rId19"/>
              <a:stretch>
                <a:fillRect/>
              </a:stretch>
            </p:blipFill>
            <p:spPr>
              <a:xfrm>
                <a:off x="4058561" y="3353069"/>
                <a:ext cx="1159414" cy="1243877"/>
              </a:xfrm>
              <a:prstGeom prst="rect">
                <a:avLst/>
              </a:prstGeom>
              <a:noFill/>
              <a:effectLst>
                <a:glow rad="139700">
                  <a:srgbClr val="0070C0">
                    <a:alpha val="40000"/>
                  </a:srgbClr>
                </a:glow>
                <a:outerShdw blurRad="50800" dist="38100" dir="5400000" algn="t" rotWithShape="0">
                  <a:prstClr val="black">
                    <a:alpha val="40000"/>
                  </a:prstClr>
                </a:outerShdw>
              </a:effectLst>
            </p:spPr>
          </p:pic>
        </mc:Fallback>
      </mc:AlternateContent>
      <mc:AlternateContent xmlns:mc="http://schemas.openxmlformats.org/markup-compatibility/2006">
        <mc:Choice xmlns:am3d="http://schemas.microsoft.com/office/drawing/2017/model3d" Requires="am3d">
          <p:graphicFrame>
            <p:nvGraphicFramePr>
              <p:cNvPr id="133" name="Modelo 3D 132">
                <a:extLst>
                  <a:ext uri="{FF2B5EF4-FFF2-40B4-BE49-F238E27FC236}">
                    <a16:creationId xmlns:a16="http://schemas.microsoft.com/office/drawing/2014/main" id="{F5841EB2-CC86-8C03-C784-1745665F45CC}"/>
                  </a:ext>
                </a:extLst>
              </p:cNvPr>
              <p:cNvGraphicFramePr>
                <a:graphicFrameLocks noChangeAspect="1"/>
              </p:cNvGraphicFramePr>
              <p:nvPr>
                <p:extLst>
                  <p:ext uri="{D42A27DB-BD31-4B8C-83A1-F6EECF244321}">
                    <p14:modId xmlns:p14="http://schemas.microsoft.com/office/powerpoint/2010/main" val="2002582989"/>
                  </p:ext>
                </p:extLst>
              </p:nvPr>
            </p:nvGraphicFramePr>
            <p:xfrm>
              <a:off x="709134" y="3400211"/>
              <a:ext cx="1503846" cy="1047030"/>
            </p:xfrm>
            <a:graphic>
              <a:graphicData uri="http://schemas.microsoft.com/office/drawing/2017/model3d">
                <am3d:model3d r:embed="rId20">
                  <am3d:spPr>
                    <a:xfrm>
                      <a:off x="0" y="0"/>
                      <a:ext cx="1503846" cy="1047030"/>
                    </a:xfrm>
                    <a:prstGeom prst="rect">
                      <a:avLst/>
                    </a:prstGeom>
                  </am3d:spPr>
                  <am3d:camera>
                    <am3d:pos x="0" y="0" z="59757196"/>
                    <am3d:up dx="0" dy="36000000" dz="0"/>
                    <am3d:lookAt x="0" y="0" z="0"/>
                    <am3d:perspective fov="2700000"/>
                  </am3d:camera>
                  <am3d:trans>
                    <am3d:meterPerModelUnit n="14176353" d="1000000"/>
                    <am3d:preTrans dx="-16999715" dy="-1908703" dz="13610999"/>
                    <am3d:scale>
                      <am3d:sx n="1000000" d="1000000"/>
                      <am3d:sy n="1000000" d="1000000"/>
                      <am3d:sz n="1000000" d="1000000"/>
                    </am3d:scale>
                    <am3d:rot ax="4975150" ay="-721" az="-5861"/>
                    <am3d:postTrans dx="0" dy="0" dz="0"/>
                  </am3d:trans>
                  <am3d:raster rName="Office3DRenderer" rVer="16.0.8326">
                    <am3d:blip r:embed="rId21"/>
                  </am3d:raster>
                  <am3d:objViewport viewportSz="18883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3" name="Modelo 3D 132">
                <a:extLst>
                  <a:ext uri="{FF2B5EF4-FFF2-40B4-BE49-F238E27FC236}">
                    <a16:creationId xmlns:a16="http://schemas.microsoft.com/office/drawing/2014/main" id="{F5841EB2-CC86-8C03-C784-1745665F45CC}"/>
                  </a:ext>
                </a:extLst>
              </p:cNvPr>
              <p:cNvPicPr>
                <a:picLocks noGrp="1" noRot="1" noChangeAspect="1" noMove="1" noResize="1" noEditPoints="1" noAdjustHandles="1" noChangeArrowheads="1" noChangeShapeType="1" noCrop="1"/>
              </p:cNvPicPr>
              <p:nvPr/>
            </p:nvPicPr>
            <p:blipFill>
              <a:blip r:embed="rId21"/>
              <a:stretch>
                <a:fillRect/>
              </a:stretch>
            </p:blipFill>
            <p:spPr>
              <a:xfrm>
                <a:off x="709134" y="3400211"/>
                <a:ext cx="1503846" cy="1047030"/>
              </a:xfrm>
              <a:prstGeom prst="rect">
                <a:avLst/>
              </a:prstGeom>
            </p:spPr>
          </p:pic>
        </mc:Fallback>
      </mc:AlternateContent>
    </p:spTree>
    <p:extLst>
      <p:ext uri="{BB962C8B-B14F-4D97-AF65-F5344CB8AC3E}">
        <p14:creationId xmlns:p14="http://schemas.microsoft.com/office/powerpoint/2010/main" val="305316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3"/>
                                        </p:tgtEl>
                                      </p:cBhvr>
                                    </p:animEffect>
                                    <p:animScale>
                                      <p:cBhvr>
                                        <p:cTn id="7" dur="250" autoRev="1" fill="hold"/>
                                        <p:tgtEl>
                                          <p:spTgt spid="1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6AAE4C4D-5594-3836-BA88-4F6C000D95AD}"/>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44" name="AJOLOTES VARIOS" descr="Imagen que contiene oscuro, hombre, puesto, animal&#10;&#10;Descripción generada automáticamente">
            <a:extLst>
              <a:ext uri="{FF2B5EF4-FFF2-40B4-BE49-F238E27FC236}">
                <a16:creationId xmlns:a16="http://schemas.microsoft.com/office/drawing/2014/main" id="{012249B9-99CA-07AA-9C8A-8D6332B9784E}"/>
              </a:ext>
            </a:extLst>
          </p:cNvPr>
          <p:cNvPicPr>
            <a:picLocks noChangeAspect="1"/>
          </p:cNvPicPr>
          <p:nvPr/>
        </p:nvPicPr>
        <p:blipFill rotWithShape="1">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l="12003" t="23033" r="14699" b="21778"/>
          <a:stretch/>
        </p:blipFill>
        <p:spPr>
          <a:xfrm>
            <a:off x="-715874" y="2428240"/>
            <a:ext cx="2632093" cy="3474727"/>
          </a:xfrm>
          <a:prstGeom prst="rect">
            <a:avLst/>
          </a:prstGeom>
        </p:spPr>
      </p:pic>
      <p:pic>
        <p:nvPicPr>
          <p:cNvPr id="43" name="AJOLOTES MEDIANOS" descr="Imagen que contiene cadena, oscuro, tabla, iluminado&#10;&#10;Descripción generada automáticamente">
            <a:extLst>
              <a:ext uri="{FF2B5EF4-FFF2-40B4-BE49-F238E27FC236}">
                <a16:creationId xmlns:a16="http://schemas.microsoft.com/office/drawing/2014/main" id="{C1DE370A-7E81-2E95-CC0E-641F13A89F0B}"/>
              </a:ext>
            </a:extLst>
          </p:cNvPr>
          <p:cNvPicPr/>
          <p:nvPr/>
        </p:nvPicPr>
        <p:blipFill rotWithShape="1">
          <a:blip r:embed="rId6">
            <a:alphaModFix amt="20000"/>
            <a:extLst>
              <a:ext uri="{28A0092B-C50C-407E-A947-70E740481C1C}">
                <a14:useLocalDpi xmlns:a14="http://schemas.microsoft.com/office/drawing/2010/main" val="0"/>
              </a:ext>
            </a:extLst>
          </a:blip>
          <a:srcRect l="13565" t="25315" r="12234" b="22477"/>
          <a:stretch/>
        </p:blipFill>
        <p:spPr>
          <a:xfrm>
            <a:off x="9144000" y="2869836"/>
            <a:ext cx="2664545" cy="3286954"/>
          </a:xfrm>
          <a:prstGeom prst="rect">
            <a:avLst/>
          </a:prstGeom>
        </p:spPr>
      </p:pic>
      <p:sp>
        <p:nvSpPr>
          <p:cNvPr id="38" name="ENFASÍS TÍTULO">
            <a:extLst>
              <a:ext uri="{FF2B5EF4-FFF2-40B4-BE49-F238E27FC236}">
                <a16:creationId xmlns:a16="http://schemas.microsoft.com/office/drawing/2014/main" id="{3A19A8BB-608E-7BBF-0DE0-C194D11CF74B}"/>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AJOLOTES VARIOS" descr="Imagen que contiene oscuro, hombre, puesto, animal&#10;&#10;Descripción generada automáticamente">
            <a:extLst>
              <a:ext uri="{FF2B5EF4-FFF2-40B4-BE49-F238E27FC236}">
                <a16:creationId xmlns:a16="http://schemas.microsoft.com/office/drawing/2014/main" id="{BF8EC169-A152-67A4-046B-590FE92B34CB}"/>
              </a:ext>
            </a:extLst>
          </p:cNvPr>
          <p:cNvPicPr>
            <a:picLocks noChangeAspect="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15044" t="21602" r="10293" b="20488"/>
          <a:stretch/>
        </p:blipFill>
        <p:spPr>
          <a:xfrm>
            <a:off x="12354406" y="486137"/>
            <a:ext cx="2681108" cy="3646025"/>
          </a:xfrm>
          <a:prstGeom prst="rect">
            <a:avLst/>
          </a:prstGeom>
        </p:spPr>
      </p:pic>
      <p:sp>
        <p:nvSpPr>
          <p:cNvPr id="20" name="Enfasís texto">
            <a:extLst>
              <a:ext uri="{FF2B5EF4-FFF2-40B4-BE49-F238E27FC236}">
                <a16:creationId xmlns:a16="http://schemas.microsoft.com/office/drawing/2014/main" id="{C6E48733-5A46-8AD6-4D54-37D6FEBFF8DD}"/>
              </a:ext>
            </a:extLst>
          </p:cNvPr>
          <p:cNvSpPr/>
          <p:nvPr/>
        </p:nvSpPr>
        <p:spPr>
          <a:xfrm>
            <a:off x="1087313" y="1491301"/>
            <a:ext cx="9959577"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 name="ICONO EQUIPO">
            <a:extLst>
              <a:ext uri="{FF2B5EF4-FFF2-40B4-BE49-F238E27FC236}">
                <a16:creationId xmlns:a16="http://schemas.microsoft.com/office/drawing/2014/main" id="{12788476-9D9C-DEF4-8002-CC745EF07E84}"/>
              </a:ext>
            </a:extLst>
          </p:cNvPr>
          <p:cNvPicPr>
            <a:picLocks noChangeAspect="1"/>
          </p:cNvPicPr>
          <p:nvPr/>
        </p:nvPicPr>
        <p:blipFill>
          <a:blip r:embed="rId7">
            <a:alphaModFix amt="35000"/>
            <a:duotone>
              <a:schemeClr val="accent1">
                <a:shade val="45000"/>
                <a:satMod val="135000"/>
              </a:schemeClr>
              <a:prstClr val="white"/>
            </a:duotone>
          </a:blip>
          <a:stretch>
            <a:fillRect/>
          </a:stretch>
        </p:blipFill>
        <p:spPr>
          <a:xfrm>
            <a:off x="4009182" y="1558717"/>
            <a:ext cx="4173636" cy="4475865"/>
          </a:xfrm>
          <a:prstGeom prst="rect">
            <a:avLst/>
          </a:prstGeom>
        </p:spPr>
      </p:pic>
      <p:sp>
        <p:nvSpPr>
          <p:cNvPr id="3" name="TIÍTULO OBJETIVO">
            <a:extLst>
              <a:ext uri="{FF2B5EF4-FFF2-40B4-BE49-F238E27FC236}">
                <a16:creationId xmlns:a16="http://schemas.microsoft.com/office/drawing/2014/main" id="{51CB2A4E-6DAF-E392-9033-BB501FD6B6D5}"/>
              </a:ext>
            </a:extLst>
          </p:cNvPr>
          <p:cNvSpPr txBox="1">
            <a:spLocks/>
          </p:cNvSpPr>
          <p:nvPr/>
        </p:nvSpPr>
        <p:spPr>
          <a:xfrm>
            <a:off x="2821329" y="195802"/>
            <a:ext cx="5319197" cy="1371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800">
                <a:solidFill>
                  <a:srgbClr val="0B7EB2"/>
                </a:solidFill>
              </a:rPr>
              <a:t>JUSTIFICACIÓN</a:t>
            </a:r>
          </a:p>
        </p:txBody>
      </p:sp>
      <p:grpSp>
        <p:nvGrpSpPr>
          <p:cNvPr id="10" name="MARCO DEFINITIVO">
            <a:extLst>
              <a:ext uri="{FF2B5EF4-FFF2-40B4-BE49-F238E27FC236}">
                <a16:creationId xmlns:a16="http://schemas.microsoft.com/office/drawing/2014/main" id="{EA408BFB-B56D-615C-76A3-C6CCF641B829}"/>
              </a:ext>
            </a:extLst>
          </p:cNvPr>
          <p:cNvGrpSpPr/>
          <p:nvPr/>
        </p:nvGrpSpPr>
        <p:grpSpPr>
          <a:xfrm>
            <a:off x="-22028" y="29160"/>
            <a:ext cx="12281993" cy="6844316"/>
            <a:chOff x="-22028" y="29160"/>
            <a:chExt cx="12281993" cy="6844316"/>
          </a:xfrm>
        </p:grpSpPr>
        <p:grpSp>
          <p:nvGrpSpPr>
            <p:cNvPr id="11" name="PCB SUPERIOR IZQ">
              <a:extLst>
                <a:ext uri="{FF2B5EF4-FFF2-40B4-BE49-F238E27FC236}">
                  <a16:creationId xmlns:a16="http://schemas.microsoft.com/office/drawing/2014/main" id="{0054971B-836D-81C0-888F-D1A4C9BD2BF1}"/>
                </a:ext>
              </a:extLst>
            </p:cNvPr>
            <p:cNvGrpSpPr/>
            <p:nvPr/>
          </p:nvGrpSpPr>
          <p:grpSpPr>
            <a:xfrm>
              <a:off x="1373401" y="136927"/>
              <a:ext cx="542817" cy="1669739"/>
              <a:chOff x="1373401" y="136927"/>
              <a:chExt cx="542817" cy="1669739"/>
            </a:xfrm>
          </p:grpSpPr>
          <p:sp>
            <p:nvSpPr>
              <p:cNvPr id="34" name="Google Shape;546;p39">
                <a:extLst>
                  <a:ext uri="{FF2B5EF4-FFF2-40B4-BE49-F238E27FC236}">
                    <a16:creationId xmlns:a16="http://schemas.microsoft.com/office/drawing/2014/main" id="{77AAD95F-5B77-EE13-9F46-0A3CB92C7D4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48;p39">
                <a:extLst>
                  <a:ext uri="{FF2B5EF4-FFF2-40B4-BE49-F238E27FC236}">
                    <a16:creationId xmlns:a16="http://schemas.microsoft.com/office/drawing/2014/main" id="{AA7DE66B-1270-A469-77F8-B5243307A894}"/>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6096E6F8-2DFE-DF16-EB57-40953C3EE8F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6912569A-1D77-DA57-147A-F56357AB0C6D}"/>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2" name="OLA MAR SUPERIOR DER">
              <a:extLst>
                <a:ext uri="{FF2B5EF4-FFF2-40B4-BE49-F238E27FC236}">
                  <a16:creationId xmlns:a16="http://schemas.microsoft.com/office/drawing/2014/main" id="{9D718287-346D-FF9F-61F3-C32C500C5B8E}"/>
                </a:ext>
              </a:extLst>
            </p:cNvPr>
            <p:cNvGrpSpPr/>
            <p:nvPr/>
          </p:nvGrpSpPr>
          <p:grpSpPr>
            <a:xfrm>
              <a:off x="8180770" y="29160"/>
              <a:ext cx="4079195" cy="1628568"/>
              <a:chOff x="8180770" y="29160"/>
              <a:chExt cx="4079195" cy="1628568"/>
            </a:xfrm>
          </p:grpSpPr>
          <p:sp>
            <p:nvSpPr>
              <p:cNvPr id="32" name="Google Shape;1445;p36">
                <a:extLst>
                  <a:ext uri="{FF2B5EF4-FFF2-40B4-BE49-F238E27FC236}">
                    <a16:creationId xmlns:a16="http://schemas.microsoft.com/office/drawing/2014/main" id="{FB994BB1-5DA4-826C-BCDC-3A28A47CFA83}"/>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6;p36">
                <a:extLst>
                  <a:ext uri="{FF2B5EF4-FFF2-40B4-BE49-F238E27FC236}">
                    <a16:creationId xmlns:a16="http://schemas.microsoft.com/office/drawing/2014/main" id="{6BA61934-4574-EB3F-BC89-83676FE15367}"/>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PCB INFERIOR DERECHA">
              <a:extLst>
                <a:ext uri="{FF2B5EF4-FFF2-40B4-BE49-F238E27FC236}">
                  <a16:creationId xmlns:a16="http://schemas.microsoft.com/office/drawing/2014/main" id="{4764056D-1225-9333-162B-13F66F2F673B}"/>
                </a:ext>
              </a:extLst>
            </p:cNvPr>
            <p:cNvGrpSpPr/>
            <p:nvPr/>
          </p:nvGrpSpPr>
          <p:grpSpPr>
            <a:xfrm>
              <a:off x="10352083" y="5284183"/>
              <a:ext cx="1797326" cy="1490040"/>
              <a:chOff x="7188775" y="3517200"/>
              <a:chExt cx="1753075" cy="1400501"/>
            </a:xfrm>
          </p:grpSpPr>
          <p:grpSp>
            <p:nvGrpSpPr>
              <p:cNvPr id="24" name="Google Shape;567;p39">
                <a:extLst>
                  <a:ext uri="{FF2B5EF4-FFF2-40B4-BE49-F238E27FC236}">
                    <a16:creationId xmlns:a16="http://schemas.microsoft.com/office/drawing/2014/main" id="{E41A00D2-9001-45DD-B225-876C45F79F56}"/>
                  </a:ext>
                </a:extLst>
              </p:cNvPr>
              <p:cNvGrpSpPr/>
              <p:nvPr/>
            </p:nvGrpSpPr>
            <p:grpSpPr>
              <a:xfrm>
                <a:off x="7188775" y="3517200"/>
                <a:ext cx="1753075" cy="694625"/>
                <a:chOff x="7188775" y="3875550"/>
                <a:chExt cx="1753075" cy="694625"/>
              </a:xfrm>
            </p:grpSpPr>
            <p:sp>
              <p:nvSpPr>
                <p:cNvPr id="29" name="Google Shape;568;p39">
                  <a:extLst>
                    <a:ext uri="{FF2B5EF4-FFF2-40B4-BE49-F238E27FC236}">
                      <a16:creationId xmlns:a16="http://schemas.microsoft.com/office/drawing/2014/main" id="{6315AE72-772E-DB40-C173-A45DA318747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9;p39">
                  <a:extLst>
                    <a:ext uri="{FF2B5EF4-FFF2-40B4-BE49-F238E27FC236}">
                      <a16:creationId xmlns:a16="http://schemas.microsoft.com/office/drawing/2014/main" id="{93456D08-0BEC-84D0-E5CC-117726D07E12}"/>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70;p39">
                  <a:extLst>
                    <a:ext uri="{FF2B5EF4-FFF2-40B4-BE49-F238E27FC236}">
                      <a16:creationId xmlns:a16="http://schemas.microsoft.com/office/drawing/2014/main" id="{8B36DDB8-816A-9060-F985-344AFFEDE08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ABF88E2C-2106-84C8-70A9-336A2926F358}"/>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DB0621D1-30B8-D882-B139-A21FC92DF4E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A23FE457-8E3E-D5DD-C907-DB5431F3826E}"/>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1271096C-8255-C3E0-F039-D4641E6C0B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EB7B9FB3-698A-11C0-8E22-CB3C633FC07A}"/>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F910136B-EDB5-139F-01A3-F10F03BFF1A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411693C6-C74D-1EC3-23DB-D8883159932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67E6EC30-4030-CAE8-4A1F-5282213F4F1C}"/>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8" name="NÚMERO DIAPOSITIVA">
            <a:extLst>
              <a:ext uri="{FF2B5EF4-FFF2-40B4-BE49-F238E27FC236}">
                <a16:creationId xmlns:a16="http://schemas.microsoft.com/office/drawing/2014/main" id="{5C396D05-F2C1-7E80-CC8D-E6A291D7D726}"/>
              </a:ext>
            </a:extLst>
          </p:cNvPr>
          <p:cNvGrpSpPr/>
          <p:nvPr/>
        </p:nvGrpSpPr>
        <p:grpSpPr>
          <a:xfrm>
            <a:off x="9411520" y="3796650"/>
            <a:ext cx="3395766" cy="3395766"/>
            <a:chOff x="9411520" y="3796650"/>
            <a:chExt cx="3395766" cy="3395766"/>
          </a:xfrm>
        </p:grpSpPr>
        <p:pic>
          <p:nvPicPr>
            <p:cNvPr id="16" name="Imagen 15">
              <a:extLst>
                <a:ext uri="{FF2B5EF4-FFF2-40B4-BE49-F238E27FC236}">
                  <a16:creationId xmlns:a16="http://schemas.microsoft.com/office/drawing/2014/main" id="{CD8E729F-5B54-5300-454B-579A22155543}"/>
                </a:ext>
              </a:extLst>
            </p:cNvPr>
            <p:cNvPicPr>
              <a:picLocks noChangeAspect="1"/>
            </p:cNvPicPr>
            <p:nvPr/>
          </p:nvPicPr>
          <p:blipFill>
            <a:blip r:embed="rId8"/>
            <a:stretch>
              <a:fillRect/>
            </a:stretch>
          </p:blipFill>
          <p:spPr>
            <a:xfrm>
              <a:off x="9411520" y="3796650"/>
              <a:ext cx="3395766" cy="3395766"/>
            </a:xfrm>
            <a:prstGeom prst="rect">
              <a:avLst/>
            </a:prstGeom>
            <a:ln>
              <a:noFill/>
            </a:ln>
          </p:spPr>
        </p:pic>
        <p:sp>
          <p:nvSpPr>
            <p:cNvPr id="17" name="Círculo: vacío 16">
              <a:extLst>
                <a:ext uri="{FF2B5EF4-FFF2-40B4-BE49-F238E27FC236}">
                  <a16:creationId xmlns:a16="http://schemas.microsoft.com/office/drawing/2014/main" id="{2C00687A-0165-A4E1-2924-45B999991677}"/>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Elipse 17">
              <a:extLst>
                <a:ext uri="{FF2B5EF4-FFF2-40B4-BE49-F238E27FC236}">
                  <a16:creationId xmlns:a16="http://schemas.microsoft.com/office/drawing/2014/main" id="{DBC7FE2A-BCCD-2400-CB7F-B0A08D31C30F}"/>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NÚMERO 8">
              <a:extLst>
                <a:ext uri="{FF2B5EF4-FFF2-40B4-BE49-F238E27FC236}">
                  <a16:creationId xmlns:a16="http://schemas.microsoft.com/office/drawing/2014/main" id="{390A217F-1B5D-1F4E-5D38-D472483EE9B4}"/>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10</a:t>
              </a:r>
              <a:endParaRPr lang="es-MX" sz="1200" b="1">
                <a:effectLst>
                  <a:outerShdw blurRad="38100" dist="38100" dir="2700000" algn="tl">
                    <a:srgbClr val="000000">
                      <a:alpha val="43137"/>
                    </a:srgbClr>
                  </a:outerShdw>
                </a:effectLst>
              </a:endParaRPr>
            </a:p>
          </p:txBody>
        </p:sp>
      </p:grpSp>
      <p:sp>
        <p:nvSpPr>
          <p:cNvPr id="4" name="objetivo general texto">
            <a:extLst>
              <a:ext uri="{FF2B5EF4-FFF2-40B4-BE49-F238E27FC236}">
                <a16:creationId xmlns:a16="http://schemas.microsoft.com/office/drawing/2014/main" id="{A8EED9AA-7C71-030B-7894-E327394EB92C}"/>
              </a:ext>
            </a:extLst>
          </p:cNvPr>
          <p:cNvSpPr>
            <a:spLocks noGrp="1"/>
          </p:cNvSpPr>
          <p:nvPr>
            <p:ph idx="1"/>
          </p:nvPr>
        </p:nvSpPr>
        <p:spPr>
          <a:xfrm>
            <a:off x="1105592" y="1573497"/>
            <a:ext cx="10099885" cy="5179048"/>
          </a:xfrm>
        </p:spPr>
        <p:txBody>
          <a:bodyPr>
            <a:normAutofit/>
          </a:bodyPr>
          <a:lstStyle/>
          <a:p>
            <a:pPr marL="0" indent="0" algn="ctr">
              <a:buNone/>
            </a:pPr>
            <a:r>
              <a:rPr lang="es-MX"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Este proyecto nace de la necesidad del monitoreo de calidad para esta especie en peligro de extinción. Con ayuda de la tecnología del internet de las cosas garantizar el correcto monitoreo y alertamiento a cuidadores especializados que garantizaran el bienestar de esta especie  </a:t>
            </a:r>
            <a:endParaRPr lang="es-MX" sz="3600">
              <a:solidFill>
                <a:schemeClr val="bg1"/>
              </a:solidFill>
              <a:latin typeface="Times New Roman" panose="02020603050405020304" pitchFamily="18" charset="0"/>
              <a:cs typeface="Times New Roman" panose="02020603050405020304" pitchFamily="18" charset="0"/>
            </a:endParaRPr>
          </a:p>
        </p:txBody>
      </p:sp>
      <p:grpSp>
        <p:nvGrpSpPr>
          <p:cNvPr id="145" name="SLIDE OBJETIVO 2">
            <a:extLst>
              <a:ext uri="{FF2B5EF4-FFF2-40B4-BE49-F238E27FC236}">
                <a16:creationId xmlns:a16="http://schemas.microsoft.com/office/drawing/2014/main" id="{3D79B08E-1D74-3143-B6F7-112F36354952}"/>
              </a:ext>
            </a:extLst>
          </p:cNvPr>
          <p:cNvGrpSpPr/>
          <p:nvPr/>
        </p:nvGrpSpPr>
        <p:grpSpPr>
          <a:xfrm>
            <a:off x="3112111" y="7132253"/>
            <a:ext cx="2958958" cy="5959338"/>
            <a:chOff x="4174365" y="1536862"/>
            <a:chExt cx="2958958" cy="5959338"/>
          </a:xfrm>
        </p:grpSpPr>
        <p:sp>
          <p:nvSpPr>
            <p:cNvPr id="146" name="FONDO OBJETIVO">
              <a:extLst>
                <a:ext uri="{FF2B5EF4-FFF2-40B4-BE49-F238E27FC236}">
                  <a16:creationId xmlns:a16="http://schemas.microsoft.com/office/drawing/2014/main" id="{96A4A631-F651-AD85-F35E-CF15580FD282}"/>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7" name="OLAS OBJETIVO 1">
              <a:extLst>
                <a:ext uri="{FF2B5EF4-FFF2-40B4-BE49-F238E27FC236}">
                  <a16:creationId xmlns:a16="http://schemas.microsoft.com/office/drawing/2014/main" id="{5C524291-3EF8-32E6-50C3-88AD2FB79534}"/>
                </a:ext>
              </a:extLst>
            </p:cNvPr>
            <p:cNvPicPr>
              <a:picLocks noChangeAspect="1"/>
            </p:cNvPicPr>
            <p:nvPr/>
          </p:nvPicPr>
          <p:blipFill>
            <a:blip r:embed="rId9"/>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8" name="MARCO PCB OBJETIVO 1">
              <a:extLst>
                <a:ext uri="{FF2B5EF4-FFF2-40B4-BE49-F238E27FC236}">
                  <a16:creationId xmlns:a16="http://schemas.microsoft.com/office/drawing/2014/main" id="{69549DD1-10E0-4364-1FE2-2FDEF5049312}"/>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ENFASÍS GABINETE Arduino">
              <a:extLst>
                <a:ext uri="{FF2B5EF4-FFF2-40B4-BE49-F238E27FC236}">
                  <a16:creationId xmlns:a16="http://schemas.microsoft.com/office/drawing/2014/main" id="{25C285AA-DB35-CB46-159C-DAB773E9D3CE}"/>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0" name="CORAL">
              <a:extLst>
                <a:ext uri="{FF2B5EF4-FFF2-40B4-BE49-F238E27FC236}">
                  <a16:creationId xmlns:a16="http://schemas.microsoft.com/office/drawing/2014/main" id="{AF6C4421-5126-5026-A8B5-E9552FA0E5DA}"/>
                </a:ext>
              </a:extLst>
            </p:cNvPr>
            <p:cNvPicPr>
              <a:picLocks noChangeAspect="1"/>
            </p:cNvPicPr>
            <p:nvPr/>
          </p:nvPicPr>
          <p:blipFill>
            <a:blip r:embed="rId10"/>
            <a:stretch>
              <a:fillRect/>
            </a:stretch>
          </p:blipFill>
          <p:spPr>
            <a:xfrm>
              <a:off x="4246309" y="5911103"/>
              <a:ext cx="908383" cy="1585097"/>
            </a:xfrm>
            <a:prstGeom prst="rect">
              <a:avLst/>
            </a:prstGeom>
          </p:spPr>
        </p:pic>
        <p:pic>
          <p:nvPicPr>
            <p:cNvPr id="151" name="BURBUJAS">
              <a:extLst>
                <a:ext uri="{FF2B5EF4-FFF2-40B4-BE49-F238E27FC236}">
                  <a16:creationId xmlns:a16="http://schemas.microsoft.com/office/drawing/2014/main" id="{8CA4AF56-A325-A327-EF55-104ECB6E62F0}"/>
                </a:ext>
              </a:extLst>
            </p:cNvPr>
            <p:cNvPicPr>
              <a:picLocks noChangeAspect="1"/>
            </p:cNvPicPr>
            <p:nvPr/>
          </p:nvPicPr>
          <p:blipFill>
            <a:blip r:embed="rId11"/>
            <a:stretch>
              <a:fillRect/>
            </a:stretch>
          </p:blipFill>
          <p:spPr>
            <a:xfrm>
              <a:off x="4496268" y="5956948"/>
              <a:ext cx="408467" cy="816935"/>
            </a:xfrm>
            <a:prstGeom prst="rect">
              <a:avLst/>
            </a:prstGeom>
          </p:spPr>
        </p:pic>
        <p:sp>
          <p:nvSpPr>
            <p:cNvPr id="152" name="CIRCULO EXT OBJETIVO 2">
              <a:extLst>
                <a:ext uri="{FF2B5EF4-FFF2-40B4-BE49-F238E27FC236}">
                  <a16:creationId xmlns:a16="http://schemas.microsoft.com/office/drawing/2014/main" id="{544ADE3B-6B06-898C-4E29-C97135B12DE4}"/>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53" name="CIRCULO INT OBJETIVO 2">
              <a:extLst>
                <a:ext uri="{FF2B5EF4-FFF2-40B4-BE49-F238E27FC236}">
                  <a16:creationId xmlns:a16="http://schemas.microsoft.com/office/drawing/2014/main" id="{AD93E543-288D-EB67-678C-A3977D910642}"/>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154" name="OBJETIVO 2 TEXTO">
              <a:extLst>
                <a:ext uri="{FF2B5EF4-FFF2-40B4-BE49-F238E27FC236}">
                  <a16:creationId xmlns:a16="http://schemas.microsoft.com/office/drawing/2014/main" id="{446D2B60-6792-E5DE-85FE-F278289E7FA6}"/>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155" name="AJOLOTES VARIOS" descr="Imagen que contiene oscuro, hombre, puesto, animal&#10;&#10;Descripción generada automáticamente">
              <a:extLst>
                <a:ext uri="{FF2B5EF4-FFF2-40B4-BE49-F238E27FC236}">
                  <a16:creationId xmlns:a16="http://schemas.microsoft.com/office/drawing/2014/main" id="{8B7AF6AC-D341-0826-6950-75B38351CD8B}"/>
                </a:ext>
              </a:extLst>
            </p:cNvPr>
            <p:cNvPicPr>
              <a:picLocks noChangeAspect="1"/>
            </p:cNvPicPr>
            <p:nvPr/>
          </p:nvPicPr>
          <p:blipFill rotWithShape="1">
            <a:blip r:embed="rId5">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156" name="AJOLOTES VARIOS 2" descr="Imagen que contiene oscuro, gato, puesto, hombre&#10;&#10;Descripción generada automáticamente">
              <a:extLst>
                <a:ext uri="{FF2B5EF4-FFF2-40B4-BE49-F238E27FC236}">
                  <a16:creationId xmlns:a16="http://schemas.microsoft.com/office/drawing/2014/main" id="{4E6093B9-4B38-435F-A098-833DCA19D894}"/>
                </a:ext>
              </a:extLst>
            </p:cNvPr>
            <p:cNvPicPr>
              <a:picLocks noChangeAspect="1"/>
            </p:cNvPicPr>
            <p:nvPr/>
          </p:nvPicPr>
          <p:blipFill>
            <a:blip r:embed="rId12">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157" name="GABINETE IMPERMEABLE" descr="Imagen de la pantalla de un celular con letras&#10;&#10;Descripción generada automáticamente con confianza baja">
              <a:extLst>
                <a:ext uri="{FF2B5EF4-FFF2-40B4-BE49-F238E27FC236}">
                  <a16:creationId xmlns:a16="http://schemas.microsoft.com/office/drawing/2014/main" id="{1BBAB37F-C306-F85B-D6D4-D2CE2109859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p:grpSp>
        <p:nvGrpSpPr>
          <p:cNvPr id="158" name="SLIDE OBJETIVO 3">
            <a:extLst>
              <a:ext uri="{FF2B5EF4-FFF2-40B4-BE49-F238E27FC236}">
                <a16:creationId xmlns:a16="http://schemas.microsoft.com/office/drawing/2014/main" id="{EDDD07ED-E551-C2DF-9D85-B27AED67BB81}"/>
              </a:ext>
            </a:extLst>
          </p:cNvPr>
          <p:cNvGrpSpPr/>
          <p:nvPr/>
        </p:nvGrpSpPr>
        <p:grpSpPr>
          <a:xfrm>
            <a:off x="6179187" y="7827267"/>
            <a:ext cx="2958958" cy="5133838"/>
            <a:chOff x="6445406" y="1958898"/>
            <a:chExt cx="2958958" cy="5133838"/>
          </a:xfrm>
        </p:grpSpPr>
        <p:sp>
          <p:nvSpPr>
            <p:cNvPr id="159" name="FONDO OBJETIVO">
              <a:extLst>
                <a:ext uri="{FF2B5EF4-FFF2-40B4-BE49-F238E27FC236}">
                  <a16:creationId xmlns:a16="http://schemas.microsoft.com/office/drawing/2014/main" id="{7F57E9F5-8DF1-0566-ABD9-06BF030E7FD5}"/>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0" name="OLAS OBJETIVO 1">
              <a:extLst>
                <a:ext uri="{FF2B5EF4-FFF2-40B4-BE49-F238E27FC236}">
                  <a16:creationId xmlns:a16="http://schemas.microsoft.com/office/drawing/2014/main" id="{D65D2AD6-51AD-381E-64CD-98622AAD9EA2}"/>
                </a:ext>
              </a:extLst>
            </p:cNvPr>
            <p:cNvPicPr>
              <a:picLocks noChangeAspect="1"/>
            </p:cNvPicPr>
            <p:nvPr/>
          </p:nvPicPr>
          <p:blipFill>
            <a:blip r:embed="rId9"/>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1" name="MARCO PCB OBJETIVO 1">
              <a:extLst>
                <a:ext uri="{FF2B5EF4-FFF2-40B4-BE49-F238E27FC236}">
                  <a16:creationId xmlns:a16="http://schemas.microsoft.com/office/drawing/2014/main" id="{43FEFF03-43C8-FB38-104F-1A86601461EB}"/>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IRCULO EXT OBJETIVO 2">
              <a:extLst>
                <a:ext uri="{FF2B5EF4-FFF2-40B4-BE49-F238E27FC236}">
                  <a16:creationId xmlns:a16="http://schemas.microsoft.com/office/drawing/2014/main" id="{8DEECD26-CBD8-718F-C01E-A4F1487867DC}"/>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63" name="CIRCULO INT OBJETIVO 2">
              <a:extLst>
                <a:ext uri="{FF2B5EF4-FFF2-40B4-BE49-F238E27FC236}">
                  <a16:creationId xmlns:a16="http://schemas.microsoft.com/office/drawing/2014/main" id="{24D8DDF2-A1CA-EF95-7836-DA7E3E1EA2A8}"/>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164" name="OBJETIVO 2 TEXTO">
              <a:extLst>
                <a:ext uri="{FF2B5EF4-FFF2-40B4-BE49-F238E27FC236}">
                  <a16:creationId xmlns:a16="http://schemas.microsoft.com/office/drawing/2014/main" id="{0CC71C5A-C1A9-0C05-0522-8A2013AA66B2}"/>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165" name="Picture 2" descr="Cloud service - Free computer icons">
              <a:extLst>
                <a:ext uri="{FF2B5EF4-FFF2-40B4-BE49-F238E27FC236}">
                  <a16:creationId xmlns:a16="http://schemas.microsoft.com/office/drawing/2014/main" id="{1ED0342A-3226-1FC5-1003-2268BC689132}"/>
                </a:ext>
              </a:extLst>
            </p:cNvPr>
            <p:cNvPicPr>
              <a:picLocks noChangeAspect="1" noChangeArrowheads="1"/>
            </p:cNvPicPr>
            <p:nvPr/>
          </p:nvPicPr>
          <p:blipFill>
            <a:blip r:embed="rId15">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 descr="Software application - Free computer icons">
              <a:extLst>
                <a:ext uri="{FF2B5EF4-FFF2-40B4-BE49-F238E27FC236}">
                  <a16:creationId xmlns:a16="http://schemas.microsoft.com/office/drawing/2014/main" id="{32C10075-56CA-9FE3-A5DB-B539E34BE098}"/>
                </a:ext>
              </a:extLst>
            </p:cNvPr>
            <p:cNvPicPr>
              <a:picLocks noChangeAspect="1" noChangeArrowheads="1"/>
            </p:cNvPicPr>
            <p:nvPr/>
          </p:nvPicPr>
          <p:blipFill>
            <a:blip r:embed="rId16">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167" name="Imagen 166">
              <a:extLst>
                <a:ext uri="{FF2B5EF4-FFF2-40B4-BE49-F238E27FC236}">
                  <a16:creationId xmlns:a16="http://schemas.microsoft.com/office/drawing/2014/main" id="{6E7F975C-3403-CABC-D574-37E425812C3D}"/>
                </a:ext>
              </a:extLst>
            </p:cNvPr>
            <p:cNvPicPr>
              <a:picLocks noChangeAspect="1"/>
            </p:cNvPicPr>
            <p:nvPr/>
          </p:nvPicPr>
          <p:blipFill rotWithShape="1">
            <a:blip r:embed="rId17"/>
            <a:srcRect l="21218" t="7473" r="20154" b="8581"/>
            <a:stretch/>
          </p:blipFill>
          <p:spPr>
            <a:xfrm>
              <a:off x="7041963" y="3313604"/>
              <a:ext cx="1745844" cy="1428447"/>
            </a:xfrm>
            <a:prstGeom prst="rect">
              <a:avLst/>
            </a:prstGeom>
          </p:spPr>
        </p:pic>
      </p:grpSp>
      <p:grpSp>
        <p:nvGrpSpPr>
          <p:cNvPr id="168" name="SLIDE OBJETIVO 4">
            <a:extLst>
              <a:ext uri="{FF2B5EF4-FFF2-40B4-BE49-F238E27FC236}">
                <a16:creationId xmlns:a16="http://schemas.microsoft.com/office/drawing/2014/main" id="{EE713168-1046-948E-175B-C21ED640266E}"/>
              </a:ext>
            </a:extLst>
          </p:cNvPr>
          <p:cNvGrpSpPr/>
          <p:nvPr/>
        </p:nvGrpSpPr>
        <p:grpSpPr>
          <a:xfrm>
            <a:off x="9208464" y="7841624"/>
            <a:ext cx="2958958" cy="5133838"/>
            <a:chOff x="9474683" y="1973255"/>
            <a:chExt cx="2958958" cy="5133838"/>
          </a:xfrm>
        </p:grpSpPr>
        <p:sp>
          <p:nvSpPr>
            <p:cNvPr id="169" name="FONDO OBJETIVO">
              <a:extLst>
                <a:ext uri="{FF2B5EF4-FFF2-40B4-BE49-F238E27FC236}">
                  <a16:creationId xmlns:a16="http://schemas.microsoft.com/office/drawing/2014/main" id="{2F26505C-105C-FD54-762A-125D611AA825}"/>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OLAS OBJETIVO 1">
              <a:extLst>
                <a:ext uri="{FF2B5EF4-FFF2-40B4-BE49-F238E27FC236}">
                  <a16:creationId xmlns:a16="http://schemas.microsoft.com/office/drawing/2014/main" id="{52BE6F80-1B83-8A59-6E34-AB954F942095}"/>
                </a:ext>
              </a:extLst>
            </p:cNvPr>
            <p:cNvPicPr>
              <a:picLocks noChangeAspect="1"/>
            </p:cNvPicPr>
            <p:nvPr/>
          </p:nvPicPr>
          <p:blipFill>
            <a:blip r:embed="rId9"/>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1" name="MARCO PCB OBJETIVO 1">
              <a:extLst>
                <a:ext uri="{FF2B5EF4-FFF2-40B4-BE49-F238E27FC236}">
                  <a16:creationId xmlns:a16="http://schemas.microsoft.com/office/drawing/2014/main" id="{FBAB2A87-E93A-C4A1-17A1-E2D4DA5DB47C}"/>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CIRCULO EXT OBJETIVO 2">
              <a:extLst>
                <a:ext uri="{FF2B5EF4-FFF2-40B4-BE49-F238E27FC236}">
                  <a16:creationId xmlns:a16="http://schemas.microsoft.com/office/drawing/2014/main" id="{4940F5AE-4E4A-F84C-DC2D-E0060A0E9360}"/>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73" name="CIRCULO INT OBJETIVO 2">
              <a:extLst>
                <a:ext uri="{FF2B5EF4-FFF2-40B4-BE49-F238E27FC236}">
                  <a16:creationId xmlns:a16="http://schemas.microsoft.com/office/drawing/2014/main" id="{1A7A0C4F-5171-8159-8B58-C2C05CA7819F}"/>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174" name="OBJETIVO 2 TEXTO">
              <a:extLst>
                <a:ext uri="{FF2B5EF4-FFF2-40B4-BE49-F238E27FC236}">
                  <a16:creationId xmlns:a16="http://schemas.microsoft.com/office/drawing/2014/main" id="{62106F83-71A5-D1FF-6CD4-30CBD6D869DF}"/>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175" name="Picture 4" descr="Símbolo de alerta - Iconos gratis de seguridad">
              <a:extLst>
                <a:ext uri="{FF2B5EF4-FFF2-40B4-BE49-F238E27FC236}">
                  <a16:creationId xmlns:a16="http://schemas.microsoft.com/office/drawing/2014/main" id="{2795660F-D6F9-E7DE-82F2-0563B42DAAD4}"/>
                </a:ext>
              </a:extLst>
            </p:cNvPr>
            <p:cNvPicPr>
              <a:picLocks noChangeAspect="1" noChangeArrowheads="1"/>
            </p:cNvPicPr>
            <p:nvPr/>
          </p:nvPicPr>
          <p:blipFill>
            <a:blip r:embed="rId18">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Imagen 175" descr="Interfaz de usuario gráfica, Aplicación&#10;&#10;Descripción generada automáticamente">
              <a:extLst>
                <a:ext uri="{FF2B5EF4-FFF2-40B4-BE49-F238E27FC236}">
                  <a16:creationId xmlns:a16="http://schemas.microsoft.com/office/drawing/2014/main" id="{91EFD506-F164-B141-BB3D-2A967231445B}"/>
                </a:ext>
              </a:extLst>
            </p:cNvPr>
            <p:cNvPicPr>
              <a:picLocks noChangeAspect="1"/>
            </p:cNvPicPr>
            <p:nvPr/>
          </p:nvPicPr>
          <p:blipFill rotWithShape="1">
            <a:blip r:embed="rId19">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grpSp>
        <p:nvGrpSpPr>
          <p:cNvPr id="177" name="SLIDE OBJETIVO 1">
            <a:extLst>
              <a:ext uri="{FF2B5EF4-FFF2-40B4-BE49-F238E27FC236}">
                <a16:creationId xmlns:a16="http://schemas.microsoft.com/office/drawing/2014/main" id="{CCC294F2-8192-4D20-AA1E-1E1AA67FAD86}"/>
              </a:ext>
            </a:extLst>
          </p:cNvPr>
          <p:cNvGrpSpPr/>
          <p:nvPr/>
        </p:nvGrpSpPr>
        <p:grpSpPr>
          <a:xfrm>
            <a:off x="4623131" y="7781798"/>
            <a:ext cx="3029747" cy="5133838"/>
            <a:chOff x="1017498" y="1957886"/>
            <a:chExt cx="3029747" cy="5133838"/>
          </a:xfrm>
        </p:grpSpPr>
        <p:sp>
          <p:nvSpPr>
            <p:cNvPr id="178" name="FONDO OBJETIVO">
              <a:extLst>
                <a:ext uri="{FF2B5EF4-FFF2-40B4-BE49-F238E27FC236}">
                  <a16:creationId xmlns:a16="http://schemas.microsoft.com/office/drawing/2014/main" id="{7A9A9E9E-2275-E833-8751-B631C990639E}"/>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9" name="OLAS OBJETIVO 1">
              <a:extLst>
                <a:ext uri="{FF2B5EF4-FFF2-40B4-BE49-F238E27FC236}">
                  <a16:creationId xmlns:a16="http://schemas.microsoft.com/office/drawing/2014/main" id="{E67157D1-CDA2-99B2-E46E-5D9C8DCFE36D}"/>
                </a:ext>
              </a:extLst>
            </p:cNvPr>
            <p:cNvPicPr>
              <a:picLocks noChangeAspect="1"/>
            </p:cNvPicPr>
            <p:nvPr/>
          </p:nvPicPr>
          <p:blipFill>
            <a:blip r:embed="rId9"/>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0" name="MARCO PCB OBJETIVO 1">
              <a:extLst>
                <a:ext uri="{FF2B5EF4-FFF2-40B4-BE49-F238E27FC236}">
                  <a16:creationId xmlns:a16="http://schemas.microsoft.com/office/drawing/2014/main" id="{2192082F-8632-101D-2EA9-9AD96B087B62}"/>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26" name="MARCAS DE PCB">
              <a:extLst>
                <a:ext uri="{FF2B5EF4-FFF2-40B4-BE49-F238E27FC236}">
                  <a16:creationId xmlns:a16="http://schemas.microsoft.com/office/drawing/2014/main" id="{FA8E9728-35C5-3592-3114-A344D74EFF6E}"/>
                </a:ext>
              </a:extLst>
            </p:cNvPr>
            <p:cNvGrpSpPr>
              <a:grpSpLocks/>
            </p:cNvGrpSpPr>
            <p:nvPr/>
          </p:nvGrpSpPr>
          <p:grpSpPr>
            <a:xfrm>
              <a:off x="1379123" y="2267201"/>
              <a:ext cx="2295395" cy="4504775"/>
              <a:chOff x="1379123" y="2538502"/>
              <a:chExt cx="2295395" cy="4504775"/>
            </a:xfrm>
          </p:grpSpPr>
          <p:grpSp>
            <p:nvGrpSpPr>
              <p:cNvPr id="234" name="PCB INFERIOR IZQ">
                <a:extLst>
                  <a:ext uri="{FF2B5EF4-FFF2-40B4-BE49-F238E27FC236}">
                    <a16:creationId xmlns:a16="http://schemas.microsoft.com/office/drawing/2014/main" id="{F2FE0372-2A69-DEF3-77E1-6D3A28931EBD}"/>
                  </a:ext>
                </a:extLst>
              </p:cNvPr>
              <p:cNvGrpSpPr>
                <a:grpSpLocks/>
              </p:cNvGrpSpPr>
              <p:nvPr/>
            </p:nvGrpSpPr>
            <p:grpSpPr>
              <a:xfrm>
                <a:off x="1379123" y="5900144"/>
                <a:ext cx="1383967" cy="1143133"/>
                <a:chOff x="275650" y="3384900"/>
                <a:chExt cx="2249225" cy="1532575"/>
              </a:xfrm>
            </p:grpSpPr>
            <p:grpSp>
              <p:nvGrpSpPr>
                <p:cNvPr id="252" name="Google Shape;551;p39">
                  <a:extLst>
                    <a:ext uri="{FF2B5EF4-FFF2-40B4-BE49-F238E27FC236}">
                      <a16:creationId xmlns:a16="http://schemas.microsoft.com/office/drawing/2014/main" id="{B2E233EA-B448-8DDF-D865-5CFCC7B90EA2}"/>
                    </a:ext>
                  </a:extLst>
                </p:cNvPr>
                <p:cNvGrpSpPr>
                  <a:grpSpLocks/>
                </p:cNvGrpSpPr>
                <p:nvPr/>
              </p:nvGrpSpPr>
              <p:grpSpPr>
                <a:xfrm>
                  <a:off x="275650" y="3384900"/>
                  <a:ext cx="771775" cy="1471925"/>
                  <a:chOff x="275650" y="3384900"/>
                  <a:chExt cx="771775" cy="1471925"/>
                </a:xfrm>
              </p:grpSpPr>
              <p:sp>
                <p:nvSpPr>
                  <p:cNvPr id="262" name="Google Shape;552;p39">
                    <a:extLst>
                      <a:ext uri="{FF2B5EF4-FFF2-40B4-BE49-F238E27FC236}">
                        <a16:creationId xmlns:a16="http://schemas.microsoft.com/office/drawing/2014/main" id="{184621D0-CDF7-02DB-B231-365AB884563C}"/>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63" name="Google Shape;553;p39">
                    <a:extLst>
                      <a:ext uri="{FF2B5EF4-FFF2-40B4-BE49-F238E27FC236}">
                        <a16:creationId xmlns:a16="http://schemas.microsoft.com/office/drawing/2014/main" id="{FA279169-2C05-571D-C8CF-7DD24C72B32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64" name="Google Shape;554;p39">
                    <a:extLst>
                      <a:ext uri="{FF2B5EF4-FFF2-40B4-BE49-F238E27FC236}">
                        <a16:creationId xmlns:a16="http://schemas.microsoft.com/office/drawing/2014/main" id="{B2EE23A7-5339-E7D2-247B-FBC9C180B1FC}"/>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65" name="Google Shape;555;p39">
                    <a:extLst>
                      <a:ext uri="{FF2B5EF4-FFF2-40B4-BE49-F238E27FC236}">
                        <a16:creationId xmlns:a16="http://schemas.microsoft.com/office/drawing/2014/main" id="{E7958F79-C380-8240-2BDF-2605869957A9}"/>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66" name="Google Shape;556;p39">
                    <a:extLst>
                      <a:ext uri="{FF2B5EF4-FFF2-40B4-BE49-F238E27FC236}">
                        <a16:creationId xmlns:a16="http://schemas.microsoft.com/office/drawing/2014/main" id="{A09FA78C-0072-A3AD-13C4-C957539DA3BB}"/>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53" name="Google Shape;557;p39">
                  <a:extLst>
                    <a:ext uri="{FF2B5EF4-FFF2-40B4-BE49-F238E27FC236}">
                      <a16:creationId xmlns:a16="http://schemas.microsoft.com/office/drawing/2014/main" id="{F61C28DE-0E64-DC39-4FA2-B16C8523FC1E}"/>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4" name="Google Shape;558;p39">
                  <a:extLst>
                    <a:ext uri="{FF2B5EF4-FFF2-40B4-BE49-F238E27FC236}">
                      <a16:creationId xmlns:a16="http://schemas.microsoft.com/office/drawing/2014/main" id="{A588808A-BDC0-5AD6-A4BA-4B7F6CB92E91}"/>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255" name="Google Shape;559;p39">
                  <a:extLst>
                    <a:ext uri="{FF2B5EF4-FFF2-40B4-BE49-F238E27FC236}">
                      <a16:creationId xmlns:a16="http://schemas.microsoft.com/office/drawing/2014/main" id="{94B8A64A-9D4A-9237-BE12-68DC72096CFA}"/>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56" name="Google Shape;560;p39">
                  <a:extLst>
                    <a:ext uri="{FF2B5EF4-FFF2-40B4-BE49-F238E27FC236}">
                      <a16:creationId xmlns:a16="http://schemas.microsoft.com/office/drawing/2014/main" id="{ACBA06DE-3767-311B-63B9-80A9125B665E}"/>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57" name="Google Shape;561;p39">
                  <a:extLst>
                    <a:ext uri="{FF2B5EF4-FFF2-40B4-BE49-F238E27FC236}">
                      <a16:creationId xmlns:a16="http://schemas.microsoft.com/office/drawing/2014/main" id="{D55412B2-A382-75AE-CDB9-4CE3FFAC7A96}"/>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58" name="Google Shape;562;p39">
                  <a:extLst>
                    <a:ext uri="{FF2B5EF4-FFF2-40B4-BE49-F238E27FC236}">
                      <a16:creationId xmlns:a16="http://schemas.microsoft.com/office/drawing/2014/main" id="{200C6D21-8A0A-553F-7BAD-F1C0DEDFDB35}"/>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59" name="Google Shape;563;p39">
                  <a:extLst>
                    <a:ext uri="{FF2B5EF4-FFF2-40B4-BE49-F238E27FC236}">
                      <a16:creationId xmlns:a16="http://schemas.microsoft.com/office/drawing/2014/main" id="{8765A02B-ED4F-7F8F-CBE2-A1E9B81947CA}"/>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60" name="Google Shape;564;p39">
                  <a:extLst>
                    <a:ext uri="{FF2B5EF4-FFF2-40B4-BE49-F238E27FC236}">
                      <a16:creationId xmlns:a16="http://schemas.microsoft.com/office/drawing/2014/main" id="{D0BC8EB7-D554-0BCB-FE7A-27039CF32C96}"/>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261" name="Google Shape;565;p39">
                  <a:extLst>
                    <a:ext uri="{FF2B5EF4-FFF2-40B4-BE49-F238E27FC236}">
                      <a16:creationId xmlns:a16="http://schemas.microsoft.com/office/drawing/2014/main" id="{32A787BE-B9ED-23A6-CAE0-9DB42757EE65}"/>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35" name="PCB SUPERIOR IZQ 2">
                <a:extLst>
                  <a:ext uri="{FF2B5EF4-FFF2-40B4-BE49-F238E27FC236}">
                    <a16:creationId xmlns:a16="http://schemas.microsoft.com/office/drawing/2014/main" id="{E7372E39-091F-F11F-A55C-85583AC169B2}"/>
                  </a:ext>
                </a:extLst>
              </p:cNvPr>
              <p:cNvGrpSpPr>
                <a:grpSpLocks/>
              </p:cNvGrpSpPr>
              <p:nvPr/>
            </p:nvGrpSpPr>
            <p:grpSpPr>
              <a:xfrm rot="5400000">
                <a:off x="1135838" y="2856892"/>
                <a:ext cx="1045248" cy="408467"/>
                <a:chOff x="215000" y="360877"/>
                <a:chExt cx="2334496" cy="769273"/>
              </a:xfrm>
            </p:grpSpPr>
            <p:grpSp>
              <p:nvGrpSpPr>
                <p:cNvPr id="246" name="Google Shape;544;p39">
                  <a:extLst>
                    <a:ext uri="{FF2B5EF4-FFF2-40B4-BE49-F238E27FC236}">
                      <a16:creationId xmlns:a16="http://schemas.microsoft.com/office/drawing/2014/main" id="{5237BF08-2F8F-6F68-4AC4-CD001234D123}"/>
                    </a:ext>
                  </a:extLst>
                </p:cNvPr>
                <p:cNvGrpSpPr>
                  <a:grpSpLocks/>
                </p:cNvGrpSpPr>
                <p:nvPr/>
              </p:nvGrpSpPr>
              <p:grpSpPr>
                <a:xfrm>
                  <a:off x="220525" y="360877"/>
                  <a:ext cx="2328971" cy="537723"/>
                  <a:chOff x="220525" y="360877"/>
                  <a:chExt cx="2328971" cy="537723"/>
                </a:xfrm>
              </p:grpSpPr>
              <p:sp>
                <p:nvSpPr>
                  <p:cNvPr id="249" name="Google Shape;545;p39">
                    <a:extLst>
                      <a:ext uri="{FF2B5EF4-FFF2-40B4-BE49-F238E27FC236}">
                        <a16:creationId xmlns:a16="http://schemas.microsoft.com/office/drawing/2014/main" id="{31CE5538-3EDC-5EF0-3801-7C97381C4484}"/>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50" name="Google Shape;546;p39">
                    <a:extLst>
                      <a:ext uri="{FF2B5EF4-FFF2-40B4-BE49-F238E27FC236}">
                        <a16:creationId xmlns:a16="http://schemas.microsoft.com/office/drawing/2014/main" id="{3570B141-030F-9DF7-B60D-C54853379341}"/>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51" name="Google Shape;547;p39">
                    <a:extLst>
                      <a:ext uri="{FF2B5EF4-FFF2-40B4-BE49-F238E27FC236}">
                        <a16:creationId xmlns:a16="http://schemas.microsoft.com/office/drawing/2014/main" id="{DF0A8A3C-2B2F-5FB5-BD35-CBD861B446E6}"/>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47" name="Google Shape;548;p39">
                  <a:extLst>
                    <a:ext uri="{FF2B5EF4-FFF2-40B4-BE49-F238E27FC236}">
                      <a16:creationId xmlns:a16="http://schemas.microsoft.com/office/drawing/2014/main" id="{D02FB901-9E23-1185-FC1C-7848D8C13D93}"/>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8" name="Google Shape;549;p39">
                  <a:extLst>
                    <a:ext uri="{FF2B5EF4-FFF2-40B4-BE49-F238E27FC236}">
                      <a16:creationId xmlns:a16="http://schemas.microsoft.com/office/drawing/2014/main" id="{4CD31385-1A58-53B9-E72D-EC7BE48554BD}"/>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36" name="PCB INFERIOR IZQ">
                <a:extLst>
                  <a:ext uri="{FF2B5EF4-FFF2-40B4-BE49-F238E27FC236}">
                    <a16:creationId xmlns:a16="http://schemas.microsoft.com/office/drawing/2014/main" id="{E699E261-1ACE-E43C-E809-FD141F4E9D23}"/>
                  </a:ext>
                </a:extLst>
              </p:cNvPr>
              <p:cNvGrpSpPr>
                <a:grpSpLocks/>
              </p:cNvGrpSpPr>
              <p:nvPr/>
            </p:nvGrpSpPr>
            <p:grpSpPr>
              <a:xfrm rot="10800000">
                <a:off x="2656488" y="2555446"/>
                <a:ext cx="1018030" cy="989292"/>
                <a:chOff x="275650" y="3704650"/>
                <a:chExt cx="1460900" cy="1212825"/>
              </a:xfrm>
            </p:grpSpPr>
            <p:grpSp>
              <p:nvGrpSpPr>
                <p:cNvPr id="237" name="Google Shape;551;p39">
                  <a:extLst>
                    <a:ext uri="{FF2B5EF4-FFF2-40B4-BE49-F238E27FC236}">
                      <a16:creationId xmlns:a16="http://schemas.microsoft.com/office/drawing/2014/main" id="{53E5C809-5FEC-9AFE-D0EF-D47969C3E304}"/>
                    </a:ext>
                  </a:extLst>
                </p:cNvPr>
                <p:cNvGrpSpPr>
                  <a:grpSpLocks/>
                </p:cNvGrpSpPr>
                <p:nvPr/>
              </p:nvGrpSpPr>
              <p:grpSpPr>
                <a:xfrm>
                  <a:off x="275650" y="3704650"/>
                  <a:ext cx="771775" cy="1152175"/>
                  <a:chOff x="275650" y="3704650"/>
                  <a:chExt cx="771775" cy="1152175"/>
                </a:xfrm>
              </p:grpSpPr>
              <p:sp>
                <p:nvSpPr>
                  <p:cNvPr id="242" name="Google Shape;552;p39">
                    <a:extLst>
                      <a:ext uri="{FF2B5EF4-FFF2-40B4-BE49-F238E27FC236}">
                        <a16:creationId xmlns:a16="http://schemas.microsoft.com/office/drawing/2014/main" id="{8307FCE8-DDC0-B338-836A-8E197D07B2B6}"/>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3" name="Google Shape;553;p39">
                    <a:extLst>
                      <a:ext uri="{FF2B5EF4-FFF2-40B4-BE49-F238E27FC236}">
                        <a16:creationId xmlns:a16="http://schemas.microsoft.com/office/drawing/2014/main" id="{30E07050-24F3-B5B3-247A-44E6033A1F8C}"/>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244" name="Google Shape;555;p39">
                    <a:extLst>
                      <a:ext uri="{FF2B5EF4-FFF2-40B4-BE49-F238E27FC236}">
                        <a16:creationId xmlns:a16="http://schemas.microsoft.com/office/drawing/2014/main" id="{4A823F70-02AA-785F-D244-2CD9BAB7A06C}"/>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245" name="Google Shape;556;p39">
                    <a:extLst>
                      <a:ext uri="{FF2B5EF4-FFF2-40B4-BE49-F238E27FC236}">
                        <a16:creationId xmlns:a16="http://schemas.microsoft.com/office/drawing/2014/main" id="{E1E9E866-863F-41D0-8F91-81651DD8565A}"/>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238" name="Google Shape;557;p39">
                  <a:extLst>
                    <a:ext uri="{FF2B5EF4-FFF2-40B4-BE49-F238E27FC236}">
                      <a16:creationId xmlns:a16="http://schemas.microsoft.com/office/drawing/2014/main" id="{9DCAE664-B1D6-E4EE-29E0-CA28AE6835F0}"/>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239" name="Google Shape;559;p39">
                  <a:extLst>
                    <a:ext uri="{FF2B5EF4-FFF2-40B4-BE49-F238E27FC236}">
                      <a16:creationId xmlns:a16="http://schemas.microsoft.com/office/drawing/2014/main" id="{5EE5787D-E5F1-B6EE-C2CD-688FF849DD2F}"/>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240" name="Google Shape;560;p39">
                  <a:extLst>
                    <a:ext uri="{FF2B5EF4-FFF2-40B4-BE49-F238E27FC236}">
                      <a16:creationId xmlns:a16="http://schemas.microsoft.com/office/drawing/2014/main" id="{78BA05C8-DB7F-7240-EB03-04AD68B5DB79}"/>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241" name="Google Shape;561;p39">
                  <a:extLst>
                    <a:ext uri="{FF2B5EF4-FFF2-40B4-BE49-F238E27FC236}">
                      <a16:creationId xmlns:a16="http://schemas.microsoft.com/office/drawing/2014/main" id="{353E9AC7-CCF0-F39A-92C8-93198A8EEC28}"/>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228" name="ENFASÍS Arduino">
              <a:extLst>
                <a:ext uri="{FF2B5EF4-FFF2-40B4-BE49-F238E27FC236}">
                  <a16:creationId xmlns:a16="http://schemas.microsoft.com/office/drawing/2014/main" id="{92AE9B6C-01FF-0CA6-0B25-B00E4CA95C32}"/>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9" name="CORAL">
              <a:extLst>
                <a:ext uri="{FF2B5EF4-FFF2-40B4-BE49-F238E27FC236}">
                  <a16:creationId xmlns:a16="http://schemas.microsoft.com/office/drawing/2014/main" id="{18432E1F-D53D-C804-1558-CE5C36A18F66}"/>
                </a:ext>
              </a:extLst>
            </p:cNvPr>
            <p:cNvPicPr>
              <a:picLocks noChangeAspect="1"/>
            </p:cNvPicPr>
            <p:nvPr/>
          </p:nvPicPr>
          <p:blipFill>
            <a:blip r:embed="rId10"/>
            <a:stretch>
              <a:fillRect/>
            </a:stretch>
          </p:blipFill>
          <p:spPr>
            <a:xfrm>
              <a:off x="3138862" y="5136032"/>
              <a:ext cx="908383" cy="1585097"/>
            </a:xfrm>
            <a:prstGeom prst="rect">
              <a:avLst/>
            </a:prstGeom>
          </p:spPr>
        </p:pic>
        <p:pic>
          <p:nvPicPr>
            <p:cNvPr id="230" name="BURBUJAS">
              <a:extLst>
                <a:ext uri="{FF2B5EF4-FFF2-40B4-BE49-F238E27FC236}">
                  <a16:creationId xmlns:a16="http://schemas.microsoft.com/office/drawing/2014/main" id="{2C500D58-8578-99BF-5AA2-F138B82D7915}"/>
                </a:ext>
              </a:extLst>
            </p:cNvPr>
            <p:cNvPicPr>
              <a:picLocks noChangeAspect="1"/>
            </p:cNvPicPr>
            <p:nvPr/>
          </p:nvPicPr>
          <p:blipFill>
            <a:blip r:embed="rId11"/>
            <a:stretch>
              <a:fillRect/>
            </a:stretch>
          </p:blipFill>
          <p:spPr>
            <a:xfrm>
              <a:off x="1339401" y="5683970"/>
              <a:ext cx="408467" cy="816935"/>
            </a:xfrm>
            <a:prstGeom prst="rect">
              <a:avLst/>
            </a:prstGeom>
          </p:spPr>
        </p:pic>
        <p:sp>
          <p:nvSpPr>
            <p:cNvPr id="231" name="CIRCULO EXT OBJETIVO 1">
              <a:extLst>
                <a:ext uri="{FF2B5EF4-FFF2-40B4-BE49-F238E27FC236}">
                  <a16:creationId xmlns:a16="http://schemas.microsoft.com/office/drawing/2014/main" id="{20DA575E-6EC2-2B87-18D5-9F3A3FD3DEB9}"/>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232" name="CIRCULO INT OBJETIVO 1">
              <a:extLst>
                <a:ext uri="{FF2B5EF4-FFF2-40B4-BE49-F238E27FC236}">
                  <a16:creationId xmlns:a16="http://schemas.microsoft.com/office/drawing/2014/main" id="{8E684B56-1EBE-1F56-2F0D-2D79EDB343B2}"/>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233" name="CuadroTexto 232">
              <a:extLst>
                <a:ext uri="{FF2B5EF4-FFF2-40B4-BE49-F238E27FC236}">
                  <a16:creationId xmlns:a16="http://schemas.microsoft.com/office/drawing/2014/main" id="{33493D67-BAEE-BFCC-E519-CFB2E82F0A0A}"/>
                </a:ext>
              </a:extLst>
            </p:cNvPr>
            <p:cNvSpPr txBox="1"/>
            <p:nvPr/>
          </p:nvSpPr>
          <p:spPr>
            <a:xfrm>
              <a:off x="1377745" y="4756310"/>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Dispositivo de obtención y envío de datos</a:t>
              </a:r>
            </a:p>
          </p:txBody>
        </p:sp>
      </p:grpSp>
      <mc:AlternateContent xmlns:mc="http://schemas.openxmlformats.org/markup-compatibility/2006">
        <mc:Choice xmlns:am3d="http://schemas.microsoft.com/office/drawing/2017/model3d" Requires="am3d">
          <p:graphicFrame>
            <p:nvGraphicFramePr>
              <p:cNvPr id="267" name="ARDUINO 3D">
                <a:extLst>
                  <a:ext uri="{FF2B5EF4-FFF2-40B4-BE49-F238E27FC236}">
                    <a16:creationId xmlns:a16="http://schemas.microsoft.com/office/drawing/2014/main" id="{C02CEFB2-7F67-68A8-8E54-212AA0B77F8D}"/>
                  </a:ext>
                </a:extLst>
              </p:cNvPr>
              <p:cNvGraphicFramePr>
                <a:graphicFrameLocks noChangeAspect="1"/>
              </p:cNvGraphicFramePr>
              <p:nvPr/>
            </p:nvGraphicFramePr>
            <p:xfrm rot="20247619">
              <a:off x="5085726" y="8902721"/>
              <a:ext cx="1812168" cy="1713294"/>
            </p:xfrm>
            <a:graphic>
              <a:graphicData uri="http://schemas.microsoft.com/office/drawing/2017/model3d">
                <am3d:model3d r:embed="rId20">
                  <am3d:spPr>
                    <a:xfrm rot="20247619">
                      <a:off x="0" y="0"/>
                      <a:ext cx="1812168" cy="1713294"/>
                    </a:xfrm>
                    <a:prstGeom prst="rect">
                      <a:avLst/>
                    </a:prstGeom>
                  </am3d:spPr>
                  <am3d:camera>
                    <am3d:pos x="0" y="0" z="52724302"/>
                    <am3d:up dx="0" dy="36000000" dz="0"/>
                    <am3d:lookAt x="0" y="0" z="0"/>
                    <am3d:perspective fov="2700000"/>
                  </am3d:camera>
                  <am3d:trans>
                    <am3d:meterPerModelUnit n="9250693" d="1000000"/>
                    <am3d:preTrans dx="-15835338" dy="-2081406" dz="8875114"/>
                    <am3d:scale>
                      <am3d:sx n="1000000" d="1000000"/>
                      <am3d:sy n="1000000" d="1000000"/>
                      <am3d:sz n="1000000" d="1000000"/>
                    </am3d:scale>
                    <am3d:rot ax="3237457" ay="-1921461" az="-2164970"/>
                    <am3d:postTrans dx="0" dy="0" dz="0"/>
                  </am3d:trans>
                  <am3d:raster rName="Office3DRenderer" rVer="16.0.8326">
                    <am3d:blip r:embed="rId21"/>
                  </am3d:raster>
                  <am3d:objViewport viewportSz="19434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7" name="ARDUINO 3D">
                <a:extLst>
                  <a:ext uri="{FF2B5EF4-FFF2-40B4-BE49-F238E27FC236}">
                    <a16:creationId xmlns:a16="http://schemas.microsoft.com/office/drawing/2014/main" id="{C02CEFB2-7F67-68A8-8E54-212AA0B77F8D}"/>
                  </a:ext>
                </a:extLst>
              </p:cNvPr>
              <p:cNvPicPr>
                <a:picLocks noGrp="1" noRot="1" noChangeAspect="1" noMove="1" noResize="1" noEditPoints="1" noAdjustHandles="1" noChangeArrowheads="1" noChangeShapeType="1" noCrop="1"/>
              </p:cNvPicPr>
              <p:nvPr/>
            </p:nvPicPr>
            <p:blipFill>
              <a:blip r:embed="rId21"/>
              <a:stretch>
                <a:fillRect/>
              </a:stretch>
            </p:blipFill>
            <p:spPr>
              <a:xfrm rot="20247619">
                <a:off x="5085726" y="8902721"/>
                <a:ext cx="1812168" cy="1713294"/>
              </a:xfrm>
              <a:prstGeom prst="rect">
                <a:avLst/>
              </a:prstGeom>
            </p:spPr>
          </p:pic>
        </mc:Fallback>
      </mc:AlternateContent>
      <p:pic>
        <p:nvPicPr>
          <p:cNvPr id="268" name="AJOLOTES ESCALERA">
            <a:extLst>
              <a:ext uri="{FF2B5EF4-FFF2-40B4-BE49-F238E27FC236}">
                <a16:creationId xmlns:a16="http://schemas.microsoft.com/office/drawing/2014/main" id="{11E0F3B4-425D-3EFA-6CF8-B9A69E83CB15}"/>
              </a:ext>
            </a:extLst>
          </p:cNvPr>
          <p:cNvPicPr>
            <a:picLocks noChangeAspect="1" noChangeArrowheads="1"/>
          </p:cNvPicPr>
          <p:nvPr/>
        </p:nvPicPr>
        <p:blipFill rotWithShape="1">
          <a:blip r:embed="rId22">
            <a:alphaModFix amt="20000"/>
            <a:extLst>
              <a:ext uri="{28A0092B-C50C-407E-A947-70E740481C1C}">
                <a14:useLocalDpi xmlns:a14="http://schemas.microsoft.com/office/drawing/2010/main" val="0"/>
              </a:ext>
            </a:extLst>
          </a:blip>
          <a:srcRect l="21412" t="4651" r="21612" b="5258"/>
          <a:stretch/>
        </p:blipFill>
        <p:spPr bwMode="auto">
          <a:xfrm rot="1599317">
            <a:off x="-7271497" y="851615"/>
            <a:ext cx="6362081" cy="5729547"/>
          </a:xfrm>
          <a:prstGeom prst="rect">
            <a:avLst/>
          </a:prstGeom>
          <a:extLst>
            <a:ext uri="{909E8E84-426E-40DD-AFC4-6F175D3DCCD1}">
              <a14:hiddenFill xmlns:a14="http://schemas.microsoft.com/office/drawing/2010/main">
                <a:solidFill>
                  <a:srgbClr val="FFFFFF"/>
                </a:solidFill>
              </a14:hiddenFill>
            </a:ext>
          </a:extLst>
        </p:spPr>
      </p:pic>
      <p:pic>
        <p:nvPicPr>
          <p:cNvPr id="2" name="ICONO EQUIPO">
            <a:extLst>
              <a:ext uri="{FF2B5EF4-FFF2-40B4-BE49-F238E27FC236}">
                <a16:creationId xmlns:a16="http://schemas.microsoft.com/office/drawing/2014/main" id="{B21082DB-9FDB-2669-E187-605918DB81B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60060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3" name="ICONO ANTECEDENTES">
            <a:extLst>
              <a:ext uri="{FF2B5EF4-FFF2-40B4-BE49-F238E27FC236}">
                <a16:creationId xmlns:a16="http://schemas.microsoft.com/office/drawing/2014/main" id="{45DEC4EE-C8F6-2650-2913-367E181BF759}"/>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7" name="ENFASÍS TÍTULO">
            <a:extLst>
              <a:ext uri="{FF2B5EF4-FFF2-40B4-BE49-F238E27FC236}">
                <a16:creationId xmlns:a16="http://schemas.microsoft.com/office/drawing/2014/main" id="{9CA96596-012F-5978-E2C0-57DE5128C11E}"/>
              </a:ext>
            </a:extLst>
          </p:cNvPr>
          <p:cNvSpPr/>
          <p:nvPr/>
        </p:nvSpPr>
        <p:spPr>
          <a:xfrm>
            <a:off x="2"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41D26B4-1E86-B8C7-E77B-3D594BBC2AF6}"/>
              </a:ext>
            </a:extLst>
          </p:cNvPr>
          <p:cNvSpPr>
            <a:spLocks noGrp="1"/>
          </p:cNvSpPr>
          <p:nvPr>
            <p:ph type="title"/>
          </p:nvPr>
        </p:nvSpPr>
        <p:spPr>
          <a:xfrm>
            <a:off x="2041491" y="175562"/>
            <a:ext cx="10515600" cy="1325563"/>
          </a:xfrm>
        </p:spPr>
        <p:txBody>
          <a:bodyPr/>
          <a:lstStyle/>
          <a:p>
            <a:r>
              <a:rPr lang="es-MX">
                <a:solidFill>
                  <a:srgbClr val="0B7EB2"/>
                </a:solidFill>
              </a:rPr>
              <a:t>Metodología</a:t>
            </a:r>
          </a:p>
        </p:txBody>
      </p:sp>
      <p:pic>
        <p:nvPicPr>
          <p:cNvPr id="4" name="Imagen 3" descr="Escala de tiempo&#10;&#10;Descripción generada automáticamente">
            <a:extLst>
              <a:ext uri="{FF2B5EF4-FFF2-40B4-BE49-F238E27FC236}">
                <a16:creationId xmlns:a16="http://schemas.microsoft.com/office/drawing/2014/main" id="{F6CF0D69-EAD0-C9EB-1131-1957D8A813FF}"/>
              </a:ext>
            </a:extLst>
          </p:cNvPr>
          <p:cNvPicPr>
            <a:picLocks noChangeAspect="1"/>
          </p:cNvPicPr>
          <p:nvPr/>
        </p:nvPicPr>
        <p:blipFill>
          <a:blip r:embed="rId5"/>
          <a:stretch>
            <a:fillRect/>
          </a:stretch>
        </p:blipFill>
        <p:spPr>
          <a:xfrm>
            <a:off x="2273008" y="1444703"/>
            <a:ext cx="7492315" cy="5048171"/>
          </a:xfrm>
          <a:prstGeom prst="rect">
            <a:avLst/>
          </a:prstGeom>
        </p:spPr>
      </p:pic>
      <p:pic>
        <p:nvPicPr>
          <p:cNvPr id="8" name="ICONO EQUIPO">
            <a:extLst>
              <a:ext uri="{FF2B5EF4-FFF2-40B4-BE49-F238E27FC236}">
                <a16:creationId xmlns:a16="http://schemas.microsoft.com/office/drawing/2014/main" id="{348A1A7A-5CC9-B893-D49D-C25B1FC5782C}"/>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9" name="MARCO DEFINITIVO">
            <a:extLst>
              <a:ext uri="{FF2B5EF4-FFF2-40B4-BE49-F238E27FC236}">
                <a16:creationId xmlns:a16="http://schemas.microsoft.com/office/drawing/2014/main" id="{F79569D5-AFC2-38B0-DB5E-65B1FB1C495F}"/>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BE57F9BB-D41B-7F3A-DB4B-45D7C3D0AFCB}"/>
                </a:ext>
              </a:extLst>
            </p:cNvPr>
            <p:cNvGrpSpPr/>
            <p:nvPr/>
          </p:nvGrpSpPr>
          <p:grpSpPr>
            <a:xfrm>
              <a:off x="1373401" y="136927"/>
              <a:ext cx="542817" cy="1669739"/>
              <a:chOff x="1373401" y="136927"/>
              <a:chExt cx="542817" cy="1669739"/>
            </a:xfrm>
          </p:grpSpPr>
          <p:sp>
            <p:nvSpPr>
              <p:cNvPr id="74" name="Google Shape;546;p39">
                <a:extLst>
                  <a:ext uri="{FF2B5EF4-FFF2-40B4-BE49-F238E27FC236}">
                    <a16:creationId xmlns:a16="http://schemas.microsoft.com/office/drawing/2014/main" id="{60026BA6-8967-D79C-0B17-050FE60C7B6E}"/>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48;p39">
                <a:extLst>
                  <a:ext uri="{FF2B5EF4-FFF2-40B4-BE49-F238E27FC236}">
                    <a16:creationId xmlns:a16="http://schemas.microsoft.com/office/drawing/2014/main" id="{BF4DA0BF-D9D5-1787-047E-1298ACE8995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52;p39">
                <a:extLst>
                  <a:ext uri="{FF2B5EF4-FFF2-40B4-BE49-F238E27FC236}">
                    <a16:creationId xmlns:a16="http://schemas.microsoft.com/office/drawing/2014/main" id="{FF0D957E-B662-BA0D-A1B0-9E9DB639027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7" name="Google Shape;552;p39">
                <a:extLst>
                  <a:ext uri="{FF2B5EF4-FFF2-40B4-BE49-F238E27FC236}">
                    <a16:creationId xmlns:a16="http://schemas.microsoft.com/office/drawing/2014/main" id="{212ABA53-6C8B-752D-0B00-69031AD728CF}"/>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03CD1DFA-6242-4C5F-200C-F9D5412CE40E}"/>
                </a:ext>
              </a:extLst>
            </p:cNvPr>
            <p:cNvGrpSpPr/>
            <p:nvPr/>
          </p:nvGrpSpPr>
          <p:grpSpPr>
            <a:xfrm>
              <a:off x="8180770" y="29160"/>
              <a:ext cx="4079195" cy="1628568"/>
              <a:chOff x="8180770" y="29160"/>
              <a:chExt cx="4079195" cy="1628568"/>
            </a:xfrm>
          </p:grpSpPr>
          <p:sp>
            <p:nvSpPr>
              <p:cNvPr id="72" name="Google Shape;1445;p36">
                <a:extLst>
                  <a:ext uri="{FF2B5EF4-FFF2-40B4-BE49-F238E27FC236}">
                    <a16:creationId xmlns:a16="http://schemas.microsoft.com/office/drawing/2014/main" id="{383C6685-3C65-12B3-4DB9-7393C4BDD1B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6">
                <a:extLst>
                  <a:ext uri="{FF2B5EF4-FFF2-40B4-BE49-F238E27FC236}">
                    <a16:creationId xmlns:a16="http://schemas.microsoft.com/office/drawing/2014/main" id="{7B5AFCF9-416E-3958-8132-8917F40984A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AA397A7D-C6B8-7F7D-45EA-E27C660620D7}"/>
                </a:ext>
              </a:extLst>
            </p:cNvPr>
            <p:cNvGrpSpPr/>
            <p:nvPr/>
          </p:nvGrpSpPr>
          <p:grpSpPr>
            <a:xfrm>
              <a:off x="10352083" y="5284183"/>
              <a:ext cx="1797326" cy="1490040"/>
              <a:chOff x="7188775" y="3517200"/>
              <a:chExt cx="1753075" cy="1400501"/>
            </a:xfrm>
          </p:grpSpPr>
          <p:grpSp>
            <p:nvGrpSpPr>
              <p:cNvPr id="64" name="Google Shape;567;p39">
                <a:extLst>
                  <a:ext uri="{FF2B5EF4-FFF2-40B4-BE49-F238E27FC236}">
                    <a16:creationId xmlns:a16="http://schemas.microsoft.com/office/drawing/2014/main" id="{3CCBF8A8-8B0D-6884-9E1E-D4C4590DCA54}"/>
                  </a:ext>
                </a:extLst>
              </p:cNvPr>
              <p:cNvGrpSpPr/>
              <p:nvPr/>
            </p:nvGrpSpPr>
            <p:grpSpPr>
              <a:xfrm>
                <a:off x="7188775" y="3517200"/>
                <a:ext cx="1753075" cy="694625"/>
                <a:chOff x="7188775" y="3875550"/>
                <a:chExt cx="1753075" cy="694625"/>
              </a:xfrm>
            </p:grpSpPr>
            <p:sp>
              <p:nvSpPr>
                <p:cNvPr id="69" name="Google Shape;568;p39">
                  <a:extLst>
                    <a:ext uri="{FF2B5EF4-FFF2-40B4-BE49-F238E27FC236}">
                      <a16:creationId xmlns:a16="http://schemas.microsoft.com/office/drawing/2014/main" id="{3C8EA3D8-AAE8-462D-C5C1-91507F76BD7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0" name="Google Shape;569;p39">
                  <a:extLst>
                    <a:ext uri="{FF2B5EF4-FFF2-40B4-BE49-F238E27FC236}">
                      <a16:creationId xmlns:a16="http://schemas.microsoft.com/office/drawing/2014/main" id="{B790B4B7-C4A4-2D43-058C-BCC4D61A68E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1" name="Google Shape;570;p39">
                  <a:extLst>
                    <a:ext uri="{FF2B5EF4-FFF2-40B4-BE49-F238E27FC236}">
                      <a16:creationId xmlns:a16="http://schemas.microsoft.com/office/drawing/2014/main" id="{FB7B7FA4-3515-E9E3-946E-BD6457CC857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5" name="Google Shape;571;p39">
                <a:extLst>
                  <a:ext uri="{FF2B5EF4-FFF2-40B4-BE49-F238E27FC236}">
                    <a16:creationId xmlns:a16="http://schemas.microsoft.com/office/drawing/2014/main" id="{D0F8037A-D4EB-6EFD-4071-AB8B3290CEE3}"/>
                  </a:ext>
                </a:extLst>
              </p:cNvPr>
              <p:cNvGrpSpPr/>
              <p:nvPr/>
            </p:nvGrpSpPr>
            <p:grpSpPr>
              <a:xfrm>
                <a:off x="7514175" y="4355175"/>
                <a:ext cx="1251425" cy="562526"/>
                <a:chOff x="5827250" y="4355175"/>
                <a:chExt cx="1251425" cy="562526"/>
              </a:xfrm>
            </p:grpSpPr>
            <p:sp>
              <p:nvSpPr>
                <p:cNvPr id="66" name="Google Shape;572;p39">
                  <a:extLst>
                    <a:ext uri="{FF2B5EF4-FFF2-40B4-BE49-F238E27FC236}">
                      <a16:creationId xmlns:a16="http://schemas.microsoft.com/office/drawing/2014/main" id="{935C0609-BAD4-FADD-F0ED-4F3D6CDB400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7" name="Google Shape;573;p39">
                  <a:extLst>
                    <a:ext uri="{FF2B5EF4-FFF2-40B4-BE49-F238E27FC236}">
                      <a16:creationId xmlns:a16="http://schemas.microsoft.com/office/drawing/2014/main" id="{B00EC96F-93A8-F6D5-5742-CB4D2D30EAA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8" name="Google Shape;574;p39">
                  <a:extLst>
                    <a:ext uri="{FF2B5EF4-FFF2-40B4-BE49-F238E27FC236}">
                      <a16:creationId xmlns:a16="http://schemas.microsoft.com/office/drawing/2014/main" id="{89C4E2B0-49C7-48B2-076C-717E48F592D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0" name="OLA MAR INFERIOR IZQ">
              <a:extLst>
                <a:ext uri="{FF2B5EF4-FFF2-40B4-BE49-F238E27FC236}">
                  <a16:creationId xmlns:a16="http://schemas.microsoft.com/office/drawing/2014/main" id="{CA6D0CE9-89D6-1E90-E32B-2715B53FC1D9}"/>
                </a:ext>
              </a:extLst>
            </p:cNvPr>
            <p:cNvGrpSpPr/>
            <p:nvPr/>
          </p:nvGrpSpPr>
          <p:grpSpPr>
            <a:xfrm>
              <a:off x="-22028" y="4606797"/>
              <a:ext cx="4885856" cy="2266679"/>
              <a:chOff x="-22028" y="4606797"/>
              <a:chExt cx="4885856" cy="2266679"/>
            </a:xfrm>
          </p:grpSpPr>
          <p:sp>
            <p:nvSpPr>
              <p:cNvPr id="62" name="Google Shape;1427;p35">
                <a:extLst>
                  <a:ext uri="{FF2B5EF4-FFF2-40B4-BE49-F238E27FC236}">
                    <a16:creationId xmlns:a16="http://schemas.microsoft.com/office/drawing/2014/main" id="{81666CE2-10CA-C395-1F48-449B0410901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8;p35">
                <a:extLst>
                  <a:ext uri="{FF2B5EF4-FFF2-40B4-BE49-F238E27FC236}">
                    <a16:creationId xmlns:a16="http://schemas.microsoft.com/office/drawing/2014/main" id="{95CB61A6-71B3-DB2F-0EE3-7F42FDE486C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MARCO">
              <a:extLst>
                <a:ext uri="{FF2B5EF4-FFF2-40B4-BE49-F238E27FC236}">
                  <a16:creationId xmlns:a16="http://schemas.microsoft.com/office/drawing/2014/main" id="{E11EBF94-4792-F4D6-F0FF-8C0711C7BF6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78" name="NÚMERO DIAPOSITIVA">
            <a:extLst>
              <a:ext uri="{FF2B5EF4-FFF2-40B4-BE49-F238E27FC236}">
                <a16:creationId xmlns:a16="http://schemas.microsoft.com/office/drawing/2014/main" id="{652657C4-01CA-3C93-E545-59731672CE0D}"/>
              </a:ext>
            </a:extLst>
          </p:cNvPr>
          <p:cNvGrpSpPr/>
          <p:nvPr/>
        </p:nvGrpSpPr>
        <p:grpSpPr>
          <a:xfrm>
            <a:off x="9411520" y="3796650"/>
            <a:ext cx="3395766" cy="3395766"/>
            <a:chOff x="9411520" y="3796650"/>
            <a:chExt cx="3395766" cy="3395766"/>
          </a:xfrm>
        </p:grpSpPr>
        <p:pic>
          <p:nvPicPr>
            <p:cNvPr id="13" name="Imagen 12">
              <a:extLst>
                <a:ext uri="{FF2B5EF4-FFF2-40B4-BE49-F238E27FC236}">
                  <a16:creationId xmlns:a16="http://schemas.microsoft.com/office/drawing/2014/main" id="{6838FEF5-AB25-BE12-920D-BF8C0A104453}"/>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14" name="Círculo: vacío 13">
              <a:extLst>
                <a:ext uri="{FF2B5EF4-FFF2-40B4-BE49-F238E27FC236}">
                  <a16:creationId xmlns:a16="http://schemas.microsoft.com/office/drawing/2014/main" id="{17BABD93-670B-2693-7950-CCE60619F96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Elipse 14">
              <a:extLst>
                <a:ext uri="{FF2B5EF4-FFF2-40B4-BE49-F238E27FC236}">
                  <a16:creationId xmlns:a16="http://schemas.microsoft.com/office/drawing/2014/main" id="{8E0A4537-C80A-794E-698A-FFC4D9D6C0D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42759580-0BC1-F440-0F1F-A6E330B5D172}"/>
                </a:ext>
              </a:extLst>
            </p:cNvPr>
            <p:cNvSpPr txBox="1"/>
            <p:nvPr/>
          </p:nvSpPr>
          <p:spPr>
            <a:xfrm>
              <a:off x="11336115" y="6156591"/>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11</a:t>
              </a:r>
              <a:endParaRPr lang="es-MX" sz="1200" b="1">
                <a:effectLst>
                  <a:outerShdw blurRad="38100" dist="38100" dir="2700000" algn="tl">
                    <a:srgbClr val="000000">
                      <a:alpha val="43137"/>
                    </a:srgbClr>
                  </a:outerShdw>
                </a:effectLst>
              </a:endParaRPr>
            </a:p>
          </p:txBody>
        </p:sp>
      </p:grpSp>
      <p:pic>
        <p:nvPicPr>
          <p:cNvPr id="22" name="Imagen 21" descr="Imagen que contiene oscuro, gato, puesto, hombre&#10;&#10;Descripción generada automáticamente">
            <a:extLst>
              <a:ext uri="{FF2B5EF4-FFF2-40B4-BE49-F238E27FC236}">
                <a16:creationId xmlns:a16="http://schemas.microsoft.com/office/drawing/2014/main" id="{DFA3DEE7-6BCE-0161-9857-5D4441A0DB54}"/>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3682229" y="618059"/>
            <a:ext cx="3590925" cy="4738900"/>
          </a:xfrm>
          <a:prstGeom prst="rect">
            <a:avLst/>
          </a:prstGeom>
        </p:spPr>
      </p:pic>
      <p:pic>
        <p:nvPicPr>
          <p:cNvPr id="25" name="AJOLOTES VARIOS" descr="Imagen que contiene oscuro, hombre, puesto, animal&#10;&#10;Descripción generada automáticamente">
            <a:extLst>
              <a:ext uri="{FF2B5EF4-FFF2-40B4-BE49-F238E27FC236}">
                <a16:creationId xmlns:a16="http://schemas.microsoft.com/office/drawing/2014/main" id="{17818F27-853B-616C-DAC0-505C28CAD70D}"/>
              </a:ext>
            </a:extLst>
          </p:cNvPr>
          <p:cNvPicPr>
            <a:picLocks noChangeAspect="1"/>
          </p:cNvPicPr>
          <p:nvPr/>
        </p:nvPicPr>
        <p:blipFill rotWithShape="1">
          <a:blip r:embed="rId9">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26" name="AJOLOTES GRANDES" descr="Imagen que contiene animal&#10;&#10;Descripción generada automáticamente">
            <a:extLst>
              <a:ext uri="{FF2B5EF4-FFF2-40B4-BE49-F238E27FC236}">
                <a16:creationId xmlns:a16="http://schemas.microsoft.com/office/drawing/2014/main" id="{74252D8D-865C-F886-94AE-84639F26C0AD}"/>
              </a:ext>
            </a:extLst>
          </p:cNvPr>
          <p:cNvPicPr>
            <a:picLocks noChangeAspect="1"/>
          </p:cNvPicPr>
          <p:nvPr/>
        </p:nvPicPr>
        <p:blipFill rotWithShape="1">
          <a:blip r:embed="rId10">
            <a:alphaModFix amt="20000"/>
            <a:extLst>
              <a:ext uri="{28A0092B-C50C-407E-A947-70E740481C1C}">
                <a14:useLocalDpi xmlns:a14="http://schemas.microsoft.com/office/drawing/2010/main" val="0"/>
              </a:ext>
            </a:extLst>
          </a:blip>
          <a:srcRect t="17446" b="15073"/>
          <a:stretch/>
        </p:blipFill>
        <p:spPr>
          <a:xfrm>
            <a:off x="4067575" y="1882448"/>
            <a:ext cx="3590925" cy="4248636"/>
          </a:xfrm>
          <a:prstGeom prst="rect">
            <a:avLst/>
          </a:prstGeom>
        </p:spPr>
      </p:pic>
      <p:pic>
        <p:nvPicPr>
          <p:cNvPr id="28" name="AJOLOTES MEDIANOS" descr="Imagen que contiene cadena, oscuro, tabla, iluminado&#10;&#10;Descripción generada automáticamente">
            <a:extLst>
              <a:ext uri="{FF2B5EF4-FFF2-40B4-BE49-F238E27FC236}">
                <a16:creationId xmlns:a16="http://schemas.microsoft.com/office/drawing/2014/main" id="{B946BDE2-8EE8-36AA-9B3D-5B4FC75B78F9}"/>
              </a:ext>
            </a:extLst>
          </p:cNvPr>
          <p:cNvPicPr/>
          <p:nvPr/>
        </p:nvPicPr>
        <p:blipFill>
          <a:blip r:embed="rId11">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2622" y="5451039"/>
            <a:ext cx="3590925" cy="6296025"/>
          </a:xfrm>
          <a:prstGeom prst="rect">
            <a:avLst/>
          </a:prstGeom>
        </p:spPr>
      </p:pic>
    </p:spTree>
    <p:extLst>
      <p:ext uri="{BB962C8B-B14F-4D97-AF65-F5344CB8AC3E}">
        <p14:creationId xmlns:p14="http://schemas.microsoft.com/office/powerpoint/2010/main" val="95784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003 0.01991 L 1.1694 0.01551 " pathEditMode="relative" rAng="0" ptsTypes="AA">
                                      <p:cBhvr>
                                        <p:cTn id="6" dur="1500" fill="hold"/>
                                        <p:tgtEl>
                                          <p:spTgt spid="25"/>
                                        </p:tgtEl>
                                        <p:attrNameLst>
                                          <p:attrName>ppt_x</p:attrName>
                                          <p:attrName>ppt_y</p:attrName>
                                        </p:attrNameLst>
                                      </p:cBhvr>
                                      <p:rCtr x="57969" y="-231"/>
                                    </p:animMotion>
                                  </p:childTnLst>
                                </p:cTn>
                              </p:par>
                              <p:par>
                                <p:cTn id="7" presetID="26" presetClass="emph" presetSubtype="0" fill="hold" nodeType="withEffect">
                                  <p:stCondLst>
                                    <p:cond delay="0"/>
                                  </p:stCondLst>
                                  <p:childTnLst>
                                    <p:animEffect transition="out" filter="fade">
                                      <p:cBhvr>
                                        <p:cTn id="8" dur="500" tmFilter="0, 0; .2, .5; .8, .5; 1, 0"/>
                                        <p:tgtEl>
                                          <p:spTgt spid="8"/>
                                        </p:tgtEl>
                                      </p:cBhvr>
                                    </p:animEffect>
                                    <p:animScale>
                                      <p:cBhvr>
                                        <p:cTn id="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3" name="ICONO ANTECEDENTES">
            <a:extLst>
              <a:ext uri="{FF2B5EF4-FFF2-40B4-BE49-F238E27FC236}">
                <a16:creationId xmlns:a16="http://schemas.microsoft.com/office/drawing/2014/main" id="{BEF55FA5-CEA8-E4A7-56F1-D81E3FEAFD23}"/>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21" name="AJOLOTES MEDIANOS" descr="Imagen que contiene cadena, oscuro, tabla, iluminado&#10;&#10;Descripción generada automáticamente">
            <a:extLst>
              <a:ext uri="{FF2B5EF4-FFF2-40B4-BE49-F238E27FC236}">
                <a16:creationId xmlns:a16="http://schemas.microsoft.com/office/drawing/2014/main" id="{D1965462-6F6E-68E5-445E-7BE94705AF8B}"/>
              </a:ext>
            </a:extLst>
          </p:cNvPr>
          <p:cNvPicPr/>
          <p:nvPr/>
        </p:nvPicPr>
        <p:blipFill>
          <a:blip r:embed="rId5">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1644" y="1193065"/>
            <a:ext cx="3590925" cy="6296025"/>
          </a:xfrm>
          <a:prstGeom prst="rect">
            <a:avLst/>
          </a:prstGeom>
        </p:spPr>
      </p:pic>
      <p:sp>
        <p:nvSpPr>
          <p:cNvPr id="5" name="ENFASÍS TÍTULO">
            <a:extLst>
              <a:ext uri="{FF2B5EF4-FFF2-40B4-BE49-F238E27FC236}">
                <a16:creationId xmlns:a16="http://schemas.microsoft.com/office/drawing/2014/main" id="{204B99EE-7EA3-4A93-21A3-8CD9AC713B34}"/>
              </a:ext>
            </a:extLst>
          </p:cNvPr>
          <p:cNvSpPr/>
          <p:nvPr/>
        </p:nvSpPr>
        <p:spPr>
          <a:xfrm>
            <a:off x="2" y="254181"/>
            <a:ext cx="10693326"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41D26B4-1E86-B8C7-E77B-3D594BBC2AF6}"/>
              </a:ext>
            </a:extLst>
          </p:cNvPr>
          <p:cNvSpPr>
            <a:spLocks noGrp="1"/>
          </p:cNvSpPr>
          <p:nvPr>
            <p:ph type="title"/>
          </p:nvPr>
        </p:nvSpPr>
        <p:spPr>
          <a:xfrm>
            <a:off x="2402962" y="60944"/>
            <a:ext cx="6564994" cy="1587577"/>
          </a:xfrm>
        </p:spPr>
        <p:txBody>
          <a:bodyPr/>
          <a:lstStyle/>
          <a:p>
            <a:r>
              <a:rPr lang="es-MX">
                <a:solidFill>
                  <a:srgbClr val="0B7EB2"/>
                </a:solidFill>
              </a:rPr>
              <a:t>Diagrama de arquitectura</a:t>
            </a:r>
          </a:p>
        </p:txBody>
      </p:sp>
      <p:pic>
        <p:nvPicPr>
          <p:cNvPr id="4" name="Imagen 3" descr="Escala de tiempo&#10;&#10;Descripción generada automáticamente">
            <a:extLst>
              <a:ext uri="{FF2B5EF4-FFF2-40B4-BE49-F238E27FC236}">
                <a16:creationId xmlns:a16="http://schemas.microsoft.com/office/drawing/2014/main" id="{F6CF0D69-EAD0-C9EB-1131-1957D8A813FF}"/>
              </a:ext>
            </a:extLst>
          </p:cNvPr>
          <p:cNvPicPr>
            <a:picLocks noChangeAspect="1"/>
          </p:cNvPicPr>
          <p:nvPr/>
        </p:nvPicPr>
        <p:blipFill>
          <a:blip r:embed="rId6"/>
          <a:stretch>
            <a:fillRect/>
          </a:stretch>
        </p:blipFill>
        <p:spPr>
          <a:xfrm>
            <a:off x="-8329413" y="1444703"/>
            <a:ext cx="7492315" cy="5048171"/>
          </a:xfrm>
          <a:prstGeom prst="rect">
            <a:avLst/>
          </a:prstGeom>
        </p:spPr>
      </p:pic>
      <p:pic>
        <p:nvPicPr>
          <p:cNvPr id="8" name="ICONO EQUIPO">
            <a:extLst>
              <a:ext uri="{FF2B5EF4-FFF2-40B4-BE49-F238E27FC236}">
                <a16:creationId xmlns:a16="http://schemas.microsoft.com/office/drawing/2014/main" id="{348A1A7A-5CC9-B893-D49D-C25B1FC5782C}"/>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9" name="MARCO DEFINITIVO">
            <a:extLst>
              <a:ext uri="{FF2B5EF4-FFF2-40B4-BE49-F238E27FC236}">
                <a16:creationId xmlns:a16="http://schemas.microsoft.com/office/drawing/2014/main" id="{F79569D5-AFC2-38B0-DB5E-65B1FB1C495F}"/>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BE57F9BB-D41B-7F3A-DB4B-45D7C3D0AFCB}"/>
                </a:ext>
              </a:extLst>
            </p:cNvPr>
            <p:cNvGrpSpPr/>
            <p:nvPr/>
          </p:nvGrpSpPr>
          <p:grpSpPr>
            <a:xfrm>
              <a:off x="1373401" y="136927"/>
              <a:ext cx="542817" cy="1669739"/>
              <a:chOff x="1373401" y="136927"/>
              <a:chExt cx="542817" cy="1669739"/>
            </a:xfrm>
          </p:grpSpPr>
          <p:sp>
            <p:nvSpPr>
              <p:cNvPr id="74" name="Google Shape;546;p39">
                <a:extLst>
                  <a:ext uri="{FF2B5EF4-FFF2-40B4-BE49-F238E27FC236}">
                    <a16:creationId xmlns:a16="http://schemas.microsoft.com/office/drawing/2014/main" id="{60026BA6-8967-D79C-0B17-050FE60C7B6E}"/>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5" name="Google Shape;548;p39">
                <a:extLst>
                  <a:ext uri="{FF2B5EF4-FFF2-40B4-BE49-F238E27FC236}">
                    <a16:creationId xmlns:a16="http://schemas.microsoft.com/office/drawing/2014/main" id="{BF4DA0BF-D9D5-1787-047E-1298ACE8995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6" name="Google Shape;552;p39">
                <a:extLst>
                  <a:ext uri="{FF2B5EF4-FFF2-40B4-BE49-F238E27FC236}">
                    <a16:creationId xmlns:a16="http://schemas.microsoft.com/office/drawing/2014/main" id="{FF0D957E-B662-BA0D-A1B0-9E9DB639027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7" name="Google Shape;552;p39">
                <a:extLst>
                  <a:ext uri="{FF2B5EF4-FFF2-40B4-BE49-F238E27FC236}">
                    <a16:creationId xmlns:a16="http://schemas.microsoft.com/office/drawing/2014/main" id="{212ABA53-6C8B-752D-0B00-69031AD728CF}"/>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03CD1DFA-6242-4C5F-200C-F9D5412CE40E}"/>
                </a:ext>
              </a:extLst>
            </p:cNvPr>
            <p:cNvGrpSpPr/>
            <p:nvPr/>
          </p:nvGrpSpPr>
          <p:grpSpPr>
            <a:xfrm>
              <a:off x="8180770" y="29160"/>
              <a:ext cx="4079195" cy="1628568"/>
              <a:chOff x="8180770" y="29160"/>
              <a:chExt cx="4079195" cy="1628568"/>
            </a:xfrm>
          </p:grpSpPr>
          <p:sp>
            <p:nvSpPr>
              <p:cNvPr id="72" name="Google Shape;1445;p36">
                <a:extLst>
                  <a:ext uri="{FF2B5EF4-FFF2-40B4-BE49-F238E27FC236}">
                    <a16:creationId xmlns:a16="http://schemas.microsoft.com/office/drawing/2014/main" id="{383C6685-3C65-12B3-4DB9-7393C4BDD1B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6">
                <a:extLst>
                  <a:ext uri="{FF2B5EF4-FFF2-40B4-BE49-F238E27FC236}">
                    <a16:creationId xmlns:a16="http://schemas.microsoft.com/office/drawing/2014/main" id="{7B5AFCF9-416E-3958-8132-8917F40984A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AA397A7D-C6B8-7F7D-45EA-E27C660620D7}"/>
                </a:ext>
              </a:extLst>
            </p:cNvPr>
            <p:cNvGrpSpPr/>
            <p:nvPr/>
          </p:nvGrpSpPr>
          <p:grpSpPr>
            <a:xfrm>
              <a:off x="10352083" y="5284183"/>
              <a:ext cx="1797326" cy="1490040"/>
              <a:chOff x="7188775" y="3517200"/>
              <a:chExt cx="1753075" cy="1400501"/>
            </a:xfrm>
          </p:grpSpPr>
          <p:grpSp>
            <p:nvGrpSpPr>
              <p:cNvPr id="64" name="Google Shape;567;p39">
                <a:extLst>
                  <a:ext uri="{FF2B5EF4-FFF2-40B4-BE49-F238E27FC236}">
                    <a16:creationId xmlns:a16="http://schemas.microsoft.com/office/drawing/2014/main" id="{3CCBF8A8-8B0D-6884-9E1E-D4C4590DCA54}"/>
                  </a:ext>
                </a:extLst>
              </p:cNvPr>
              <p:cNvGrpSpPr/>
              <p:nvPr/>
            </p:nvGrpSpPr>
            <p:grpSpPr>
              <a:xfrm>
                <a:off x="7188775" y="3517200"/>
                <a:ext cx="1753075" cy="694625"/>
                <a:chOff x="7188775" y="3875550"/>
                <a:chExt cx="1753075" cy="694625"/>
              </a:xfrm>
            </p:grpSpPr>
            <p:sp>
              <p:nvSpPr>
                <p:cNvPr id="69" name="Google Shape;568;p39">
                  <a:extLst>
                    <a:ext uri="{FF2B5EF4-FFF2-40B4-BE49-F238E27FC236}">
                      <a16:creationId xmlns:a16="http://schemas.microsoft.com/office/drawing/2014/main" id="{3C8EA3D8-AAE8-462D-C5C1-91507F76BD7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0" name="Google Shape;569;p39">
                  <a:extLst>
                    <a:ext uri="{FF2B5EF4-FFF2-40B4-BE49-F238E27FC236}">
                      <a16:creationId xmlns:a16="http://schemas.microsoft.com/office/drawing/2014/main" id="{B790B4B7-C4A4-2D43-058C-BCC4D61A68E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1" name="Google Shape;570;p39">
                  <a:extLst>
                    <a:ext uri="{FF2B5EF4-FFF2-40B4-BE49-F238E27FC236}">
                      <a16:creationId xmlns:a16="http://schemas.microsoft.com/office/drawing/2014/main" id="{FB7B7FA4-3515-E9E3-946E-BD6457CC857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5" name="Google Shape;571;p39">
                <a:extLst>
                  <a:ext uri="{FF2B5EF4-FFF2-40B4-BE49-F238E27FC236}">
                    <a16:creationId xmlns:a16="http://schemas.microsoft.com/office/drawing/2014/main" id="{D0F8037A-D4EB-6EFD-4071-AB8B3290CEE3}"/>
                  </a:ext>
                </a:extLst>
              </p:cNvPr>
              <p:cNvGrpSpPr/>
              <p:nvPr/>
            </p:nvGrpSpPr>
            <p:grpSpPr>
              <a:xfrm>
                <a:off x="7514175" y="4355175"/>
                <a:ext cx="1251425" cy="562526"/>
                <a:chOff x="5827250" y="4355175"/>
                <a:chExt cx="1251425" cy="562526"/>
              </a:xfrm>
            </p:grpSpPr>
            <p:sp>
              <p:nvSpPr>
                <p:cNvPr id="66" name="Google Shape;572;p39">
                  <a:extLst>
                    <a:ext uri="{FF2B5EF4-FFF2-40B4-BE49-F238E27FC236}">
                      <a16:creationId xmlns:a16="http://schemas.microsoft.com/office/drawing/2014/main" id="{935C0609-BAD4-FADD-F0ED-4F3D6CDB400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7" name="Google Shape;573;p39">
                  <a:extLst>
                    <a:ext uri="{FF2B5EF4-FFF2-40B4-BE49-F238E27FC236}">
                      <a16:creationId xmlns:a16="http://schemas.microsoft.com/office/drawing/2014/main" id="{B00EC96F-93A8-F6D5-5742-CB4D2D30EAA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8" name="Google Shape;574;p39">
                  <a:extLst>
                    <a:ext uri="{FF2B5EF4-FFF2-40B4-BE49-F238E27FC236}">
                      <a16:creationId xmlns:a16="http://schemas.microsoft.com/office/drawing/2014/main" id="{89C4E2B0-49C7-48B2-076C-717E48F592D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0" name="OLA MAR INFERIOR IZQ">
              <a:extLst>
                <a:ext uri="{FF2B5EF4-FFF2-40B4-BE49-F238E27FC236}">
                  <a16:creationId xmlns:a16="http://schemas.microsoft.com/office/drawing/2014/main" id="{CA6D0CE9-89D6-1E90-E32B-2715B53FC1D9}"/>
                </a:ext>
              </a:extLst>
            </p:cNvPr>
            <p:cNvGrpSpPr/>
            <p:nvPr/>
          </p:nvGrpSpPr>
          <p:grpSpPr>
            <a:xfrm>
              <a:off x="-22028" y="4606797"/>
              <a:ext cx="4885856" cy="2266679"/>
              <a:chOff x="-22028" y="4606797"/>
              <a:chExt cx="4885856" cy="2266679"/>
            </a:xfrm>
          </p:grpSpPr>
          <p:sp>
            <p:nvSpPr>
              <p:cNvPr id="62" name="Google Shape;1427;p35">
                <a:extLst>
                  <a:ext uri="{FF2B5EF4-FFF2-40B4-BE49-F238E27FC236}">
                    <a16:creationId xmlns:a16="http://schemas.microsoft.com/office/drawing/2014/main" id="{81666CE2-10CA-C395-1F48-449B0410901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8;p35">
                <a:extLst>
                  <a:ext uri="{FF2B5EF4-FFF2-40B4-BE49-F238E27FC236}">
                    <a16:creationId xmlns:a16="http://schemas.microsoft.com/office/drawing/2014/main" id="{95CB61A6-71B3-DB2F-0EE3-7F42FDE486C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MARCO">
              <a:extLst>
                <a:ext uri="{FF2B5EF4-FFF2-40B4-BE49-F238E27FC236}">
                  <a16:creationId xmlns:a16="http://schemas.microsoft.com/office/drawing/2014/main" id="{E11EBF94-4792-F4D6-F0FF-8C0711C7BF6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78" name="NÚMERO DIAPOSITIVA">
            <a:extLst>
              <a:ext uri="{FF2B5EF4-FFF2-40B4-BE49-F238E27FC236}">
                <a16:creationId xmlns:a16="http://schemas.microsoft.com/office/drawing/2014/main" id="{652657C4-01CA-3C93-E545-59731672CE0D}"/>
              </a:ext>
            </a:extLst>
          </p:cNvPr>
          <p:cNvGrpSpPr/>
          <p:nvPr/>
        </p:nvGrpSpPr>
        <p:grpSpPr>
          <a:xfrm>
            <a:off x="9411520" y="3796650"/>
            <a:ext cx="3395766" cy="3395766"/>
            <a:chOff x="9411520" y="3796650"/>
            <a:chExt cx="3395766" cy="3395766"/>
          </a:xfrm>
        </p:grpSpPr>
        <p:pic>
          <p:nvPicPr>
            <p:cNvPr id="13" name="Imagen 12">
              <a:extLst>
                <a:ext uri="{FF2B5EF4-FFF2-40B4-BE49-F238E27FC236}">
                  <a16:creationId xmlns:a16="http://schemas.microsoft.com/office/drawing/2014/main" id="{6838FEF5-AB25-BE12-920D-BF8C0A104453}"/>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14" name="Círculo: vacío 13">
              <a:extLst>
                <a:ext uri="{FF2B5EF4-FFF2-40B4-BE49-F238E27FC236}">
                  <a16:creationId xmlns:a16="http://schemas.microsoft.com/office/drawing/2014/main" id="{17BABD93-670B-2693-7950-CCE60619F96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Elipse 14">
              <a:extLst>
                <a:ext uri="{FF2B5EF4-FFF2-40B4-BE49-F238E27FC236}">
                  <a16:creationId xmlns:a16="http://schemas.microsoft.com/office/drawing/2014/main" id="{8E0A4537-C80A-794E-698A-FFC4D9D6C0D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42759580-0BC1-F440-0F1F-A6E330B5D172}"/>
                </a:ext>
              </a:extLst>
            </p:cNvPr>
            <p:cNvSpPr txBox="1"/>
            <p:nvPr/>
          </p:nvSpPr>
          <p:spPr>
            <a:xfrm>
              <a:off x="11326642" y="6187738"/>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12</a:t>
              </a:r>
              <a:endParaRPr lang="es-MX" sz="1200" b="1">
                <a:effectLst>
                  <a:outerShdw blurRad="38100" dist="38100" dir="2700000" algn="tl">
                    <a:srgbClr val="000000">
                      <a:alpha val="43137"/>
                    </a:srgbClr>
                  </a:outerShdw>
                </a:effectLst>
              </a:endParaRPr>
            </a:p>
          </p:txBody>
        </p:sp>
      </p:grpSp>
      <p:sp>
        <p:nvSpPr>
          <p:cNvPr id="18" name="Rectángulo 17">
            <a:extLst>
              <a:ext uri="{FF2B5EF4-FFF2-40B4-BE49-F238E27FC236}">
                <a16:creationId xmlns:a16="http://schemas.microsoft.com/office/drawing/2014/main" id="{988B752E-929A-4AD5-CE2F-BE1E3FEE5C18}"/>
              </a:ext>
            </a:extLst>
          </p:cNvPr>
          <p:cNvSpPr/>
          <p:nvPr/>
        </p:nvSpPr>
        <p:spPr>
          <a:xfrm>
            <a:off x="1865875" y="1709613"/>
            <a:ext cx="8204915" cy="46545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4" name="Imagen 23">
            <a:extLst>
              <a:ext uri="{FF2B5EF4-FFF2-40B4-BE49-F238E27FC236}">
                <a16:creationId xmlns:a16="http://schemas.microsoft.com/office/drawing/2014/main" id="{AF99227C-A022-1DAD-F291-8F5B10DAC12D}"/>
              </a:ext>
            </a:extLst>
          </p:cNvPr>
          <p:cNvPicPr>
            <a:picLocks noChangeAspect="1"/>
          </p:cNvPicPr>
          <p:nvPr/>
        </p:nvPicPr>
        <p:blipFill>
          <a:blip r:embed="rId9"/>
          <a:stretch>
            <a:fillRect/>
          </a:stretch>
        </p:blipFill>
        <p:spPr>
          <a:xfrm>
            <a:off x="2081620" y="1895197"/>
            <a:ext cx="7773424" cy="4220808"/>
          </a:xfrm>
          <a:prstGeom prst="rect">
            <a:avLst/>
          </a:prstGeom>
        </p:spPr>
      </p:pic>
    </p:spTree>
    <p:extLst>
      <p:ext uri="{BB962C8B-B14F-4D97-AF65-F5344CB8AC3E}">
        <p14:creationId xmlns:p14="http://schemas.microsoft.com/office/powerpoint/2010/main" val="2059764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765E2C6-F04C-77EB-E3F7-FA60EFBD4D59}"/>
              </a:ext>
            </a:extLst>
          </p:cNvPr>
          <p:cNvPicPr>
            <a:picLocks noChangeAspect="1"/>
          </p:cNvPicPr>
          <p:nvPr/>
        </p:nvPicPr>
        <p:blipFill>
          <a:blip r:embed="rId3"/>
          <a:stretch>
            <a:fillRect/>
          </a:stretch>
        </p:blipFill>
        <p:spPr>
          <a:xfrm>
            <a:off x="609600" y="479075"/>
            <a:ext cx="10972800" cy="5958003"/>
          </a:xfrm>
          <a:prstGeom prst="rect">
            <a:avLst/>
          </a:prstGeom>
        </p:spPr>
      </p:pic>
      <p:pic>
        <p:nvPicPr>
          <p:cNvPr id="17" name="Imagen 16">
            <a:extLst>
              <a:ext uri="{FF2B5EF4-FFF2-40B4-BE49-F238E27FC236}">
                <a16:creationId xmlns:a16="http://schemas.microsoft.com/office/drawing/2014/main" id="{C2DA7008-B268-9531-27CF-A7A38F624084}"/>
              </a:ext>
            </a:extLst>
          </p:cNvPr>
          <p:cNvPicPr>
            <a:picLocks noChangeAspect="1"/>
          </p:cNvPicPr>
          <p:nvPr/>
        </p:nvPicPr>
        <p:blipFill>
          <a:blip r:embed="rId4"/>
          <a:stretch>
            <a:fillRect/>
          </a:stretch>
        </p:blipFill>
        <p:spPr>
          <a:xfrm>
            <a:off x="9411520" y="3796650"/>
            <a:ext cx="3395766" cy="3395766"/>
          </a:xfrm>
          <a:prstGeom prst="rect">
            <a:avLst/>
          </a:prstGeom>
        </p:spPr>
      </p:pic>
      <p:sp>
        <p:nvSpPr>
          <p:cNvPr id="2" name="TextBox 1">
            <a:extLst>
              <a:ext uri="{FF2B5EF4-FFF2-40B4-BE49-F238E27FC236}">
                <a16:creationId xmlns:a16="http://schemas.microsoft.com/office/drawing/2014/main" id="{C5978957-B74E-3130-2D01-9C23EDC07526}"/>
              </a:ext>
            </a:extLst>
          </p:cNvPr>
          <p:cNvSpPr txBox="1"/>
          <p:nvPr/>
        </p:nvSpPr>
        <p:spPr>
          <a:xfrm>
            <a:off x="-3258355" y="4288665"/>
            <a:ext cx="184731" cy="369332"/>
          </a:xfrm>
          <a:prstGeom prst="rect">
            <a:avLst/>
          </a:prstGeom>
          <a:noFill/>
        </p:spPr>
        <p:txBody>
          <a:bodyPr wrap="none" rtlCol="0">
            <a:spAutoFit/>
          </a:bodyPr>
          <a:lstStyle/>
          <a:p>
            <a:endParaRPr lang="en-MX"/>
          </a:p>
        </p:txBody>
      </p:sp>
      <p:sp>
        <p:nvSpPr>
          <p:cNvPr id="18" name="Círculo: vacío 17">
            <a:extLst>
              <a:ext uri="{FF2B5EF4-FFF2-40B4-BE49-F238E27FC236}">
                <a16:creationId xmlns:a16="http://schemas.microsoft.com/office/drawing/2014/main" id="{38C2BCE9-0237-E00B-3166-237529ACFB6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Elipse 18">
            <a:extLst>
              <a:ext uri="{FF2B5EF4-FFF2-40B4-BE49-F238E27FC236}">
                <a16:creationId xmlns:a16="http://schemas.microsoft.com/office/drawing/2014/main" id="{F3738C10-C53C-E953-A31C-220D3B87E9F5}"/>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CuadroTexto 19">
            <a:extLst>
              <a:ext uri="{FF2B5EF4-FFF2-40B4-BE49-F238E27FC236}">
                <a16:creationId xmlns:a16="http://schemas.microsoft.com/office/drawing/2014/main" id="{972D182E-BF23-BEBE-E7E4-822175B123F2}"/>
              </a:ext>
            </a:extLst>
          </p:cNvPr>
          <p:cNvSpPr txBox="1"/>
          <p:nvPr/>
        </p:nvSpPr>
        <p:spPr>
          <a:xfrm>
            <a:off x="11336840" y="6175468"/>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12</a:t>
            </a:r>
            <a:endParaRPr lang="es-MX" sz="1200" b="1">
              <a:effectLst>
                <a:outerShdw blurRad="38100" dist="38100" dir="2700000" algn="tl">
                  <a:srgbClr val="000000">
                    <a:alpha val="43137"/>
                  </a:srgbClr>
                </a:outerShdw>
              </a:effectLst>
            </a:endParaRPr>
          </a:p>
        </p:txBody>
      </p:sp>
      <p:pic>
        <p:nvPicPr>
          <p:cNvPr id="3" name="AJOLOTES MEDIANOS" descr="Imagen que contiene cadena, oscuro, tabla, iluminado&#10;&#10;Descripción generada automáticamente">
            <a:extLst>
              <a:ext uri="{FF2B5EF4-FFF2-40B4-BE49-F238E27FC236}">
                <a16:creationId xmlns:a16="http://schemas.microsoft.com/office/drawing/2014/main" id="{185923A3-E760-5768-2BD4-A7EECFB23206}"/>
              </a:ext>
            </a:extLst>
          </p:cNvPr>
          <p:cNvPicPr/>
          <p:nvPr/>
        </p:nvPicPr>
        <p:blipFill>
          <a:blip r:embed="rId5">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50116" y="-4872455"/>
            <a:ext cx="3590925" cy="6296025"/>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951D552B-3C1F-30E5-AA66-73C892EF574A}"/>
              </a:ext>
            </a:extLst>
          </p:cNvPr>
          <p:cNvPicPr>
            <a:picLocks noChangeAspect="1"/>
          </p:cNvPicPr>
          <p:nvPr/>
        </p:nvPicPr>
        <p:blipFill rotWithShape="1">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6459" y="3310223"/>
            <a:ext cx="4016207" cy="5592483"/>
          </a:xfrm>
          <a:prstGeom prst="rect">
            <a:avLst/>
          </a:prstGeom>
        </p:spPr>
      </p:pic>
    </p:spTree>
    <p:extLst>
      <p:ext uri="{BB962C8B-B14F-4D97-AF65-F5344CB8AC3E}">
        <p14:creationId xmlns:p14="http://schemas.microsoft.com/office/powerpoint/2010/main" val="1804675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0" name="ICONO ANTECEDENTES">
            <a:extLst>
              <a:ext uri="{FF2B5EF4-FFF2-40B4-BE49-F238E27FC236}">
                <a16:creationId xmlns:a16="http://schemas.microsoft.com/office/drawing/2014/main" id="{4E6E884B-66CC-9BCA-BECA-F6EBE6D87DE9}"/>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26" name="Imagen 25" descr="Imagen que contiene oscuro, tabla, hombre, computadora&#10;&#10;Descripción generada automáticamente">
            <a:extLst>
              <a:ext uri="{FF2B5EF4-FFF2-40B4-BE49-F238E27FC236}">
                <a16:creationId xmlns:a16="http://schemas.microsoft.com/office/drawing/2014/main" id="{837FEFE4-E435-1198-A7EE-36595EEDAFE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5" name="Imagen 24" descr="Imagen que contiene oscuro, tabla, hombre, computadora&#10;&#10;Descripción generada automáticamente">
            <a:extLst>
              <a:ext uri="{FF2B5EF4-FFF2-40B4-BE49-F238E27FC236}">
                <a16:creationId xmlns:a16="http://schemas.microsoft.com/office/drawing/2014/main" id="{B7B1546C-D61E-89ED-A7CD-3C9349E4305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6" name="Rectángulo 5">
            <a:extLst>
              <a:ext uri="{FF2B5EF4-FFF2-40B4-BE49-F238E27FC236}">
                <a16:creationId xmlns:a16="http://schemas.microsoft.com/office/drawing/2014/main" id="{787E881C-17DA-3B75-C1AC-8F99B148174E}"/>
              </a:ext>
            </a:extLst>
          </p:cNvPr>
          <p:cNvSpPr/>
          <p:nvPr/>
        </p:nvSpPr>
        <p:spPr>
          <a:xfrm>
            <a:off x="2110361" y="1542188"/>
            <a:ext cx="8478821" cy="41302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NFASÍS TÍTULO">
            <a:extLst>
              <a:ext uri="{FF2B5EF4-FFF2-40B4-BE49-F238E27FC236}">
                <a16:creationId xmlns:a16="http://schemas.microsoft.com/office/drawing/2014/main" id="{08B32E82-3C0E-C93F-DD61-28899865A5C1}"/>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C5978957-B74E-3130-2D01-9C23EDC07526}"/>
              </a:ext>
            </a:extLst>
          </p:cNvPr>
          <p:cNvSpPr txBox="1"/>
          <p:nvPr/>
        </p:nvSpPr>
        <p:spPr>
          <a:xfrm>
            <a:off x="-3258355" y="4288665"/>
            <a:ext cx="184731" cy="369332"/>
          </a:xfrm>
          <a:prstGeom prst="rect">
            <a:avLst/>
          </a:prstGeom>
          <a:noFill/>
        </p:spPr>
        <p:txBody>
          <a:bodyPr wrap="none" rtlCol="0">
            <a:spAutoFit/>
          </a:bodyPr>
          <a:lstStyle/>
          <a:p>
            <a:endParaRPr lang="en-MX"/>
          </a:p>
        </p:txBody>
      </p:sp>
      <p:pic>
        <p:nvPicPr>
          <p:cNvPr id="5" name="Imagen 4">
            <a:extLst>
              <a:ext uri="{FF2B5EF4-FFF2-40B4-BE49-F238E27FC236}">
                <a16:creationId xmlns:a16="http://schemas.microsoft.com/office/drawing/2014/main" id="{8C6502FD-CEA8-8D81-B307-09657633519A}"/>
              </a:ext>
            </a:extLst>
          </p:cNvPr>
          <p:cNvPicPr>
            <a:picLocks noChangeAspect="1"/>
          </p:cNvPicPr>
          <p:nvPr/>
        </p:nvPicPr>
        <p:blipFill>
          <a:blip r:embed="rId6"/>
          <a:stretch>
            <a:fillRect/>
          </a:stretch>
        </p:blipFill>
        <p:spPr>
          <a:xfrm rot="16200000">
            <a:off x="4728865" y="-97305"/>
            <a:ext cx="3241811" cy="7108381"/>
          </a:xfrm>
          <a:prstGeom prst="rect">
            <a:avLst/>
          </a:prstGeom>
        </p:spPr>
      </p:pic>
      <p:grpSp>
        <p:nvGrpSpPr>
          <p:cNvPr id="59" name="MARCO DEFINITIVO">
            <a:extLst>
              <a:ext uri="{FF2B5EF4-FFF2-40B4-BE49-F238E27FC236}">
                <a16:creationId xmlns:a16="http://schemas.microsoft.com/office/drawing/2014/main" id="{B57B24C6-2834-0170-B5EC-A666F05244C8}"/>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1F504BEE-F58C-EF31-A3D1-0020DA0C93CD}"/>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DE9E4FC7-8368-8DD3-180C-EC8A0749473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0BFFA606-C5D7-2FFC-7FCC-BB7EE9D1D44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21FF86A3-263F-2598-FB6B-82EBB489243C}"/>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94077993-A62C-AD4F-A658-6127E360A7E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1383D580-197F-64CB-7FB0-4EFD4F415EC9}"/>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78438277-9BCE-A365-9D0F-B18DFE470FD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D27B5BFA-53A8-B44F-5F01-8A4B94847D3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6C5CE042-9091-8ACD-45C5-7A6C4DEEBDC0}"/>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CDDE5F79-D904-6F2C-6311-16F9F2284461}"/>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7753B5DC-6A1B-1090-11E8-442CF92DA4D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129A03DF-39A7-F803-813C-51A65731852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244B22BE-BE1F-C8C5-291F-378F7D1C1E8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28AD2D91-951E-7FA5-786A-CF43DF9C637D}"/>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85F24357-45A7-E439-752D-60CEBFF821C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9D2404FF-81ED-FB21-A783-2197BBD12FE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FF083F44-0F6F-0DAC-5220-69EDDD82449C}"/>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E90BD45F-B5CE-73D7-26A9-EF7765791B60}"/>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2EC7D746-97C8-4327-AA4A-B49119A8EF3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450BA4D0-CE78-AA6A-7EDE-6AFCD0AF404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870FE687-B7E0-91F4-5649-AC47D4FB46B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3D448E03-4DB2-6706-C15B-43295A60404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26B78323-C7BB-7F6D-55C0-CEEAD75287FF}"/>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620C1892-F7FC-679B-6D89-74EC74B3FEAF}"/>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4AFD6D22-D1EA-A32D-0295-4AF69DEB90E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077BE1D8-323B-0C83-B1AC-42DB7E7847F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79C010D8-44B8-141E-2E18-8188077EDD62}"/>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13</a:t>
              </a:r>
            </a:p>
          </p:txBody>
        </p:sp>
      </p:grpSp>
      <p:sp>
        <p:nvSpPr>
          <p:cNvPr id="17" name="texto conservación">
            <a:extLst>
              <a:ext uri="{FF2B5EF4-FFF2-40B4-BE49-F238E27FC236}">
                <a16:creationId xmlns:a16="http://schemas.microsoft.com/office/drawing/2014/main" id="{2CF67BFF-834D-F20A-5670-28464B71839C}"/>
              </a:ext>
            </a:extLst>
          </p:cNvPr>
          <p:cNvSpPr txBox="1"/>
          <p:nvPr/>
        </p:nvSpPr>
        <p:spPr>
          <a:xfrm>
            <a:off x="4130199" y="5799681"/>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a:solidFill>
                  <a:schemeClr val="bg2"/>
                </a:solidFill>
              </a:rPr>
              <a:t>Sensores a utilizar</a:t>
            </a:r>
          </a:p>
          <a:p>
            <a:pPr marL="0" indent="0" algn="ctr">
              <a:buNone/>
            </a:pPr>
            <a:endParaRPr lang="es-MX" sz="1800"/>
          </a:p>
        </p:txBody>
      </p:sp>
      <p:sp>
        <p:nvSpPr>
          <p:cNvPr id="19" name="Rectángulo 18">
            <a:extLst>
              <a:ext uri="{FF2B5EF4-FFF2-40B4-BE49-F238E27FC236}">
                <a16:creationId xmlns:a16="http://schemas.microsoft.com/office/drawing/2014/main" id="{094B3B55-0FC3-F3F4-A49D-D154B4924CE7}"/>
              </a:ext>
            </a:extLst>
          </p:cNvPr>
          <p:cNvSpPr/>
          <p:nvPr/>
        </p:nvSpPr>
        <p:spPr>
          <a:xfrm>
            <a:off x="13705512" y="1611086"/>
            <a:ext cx="8585200" cy="3818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exto conservación">
            <a:extLst>
              <a:ext uri="{FF2B5EF4-FFF2-40B4-BE49-F238E27FC236}">
                <a16:creationId xmlns:a16="http://schemas.microsoft.com/office/drawing/2014/main" id="{A0F4652A-418B-27C4-5852-4E1EA026E22D}"/>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2" name="AJOLOTES VARIOS" descr="Imagen que contiene oscuro, hombre, puesto, animal&#10;&#10;Descripción generada automáticamente">
            <a:extLst>
              <a:ext uri="{FF2B5EF4-FFF2-40B4-BE49-F238E27FC236}">
                <a16:creationId xmlns:a16="http://schemas.microsoft.com/office/drawing/2014/main" id="{304CC814-4E75-82EA-F27D-67A3A43E23BA}"/>
              </a:ext>
            </a:extLst>
          </p:cNvPr>
          <p:cNvPicPr>
            <a:picLocks noChangeAspect="1"/>
          </p:cNvPicPr>
          <p:nvPr/>
        </p:nvPicPr>
        <p:blipFill rotWithShape="1">
          <a:blip r:embed="rId9">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15538283" y="3019841"/>
            <a:ext cx="4016207" cy="5592483"/>
          </a:xfrm>
          <a:prstGeom prst="rect">
            <a:avLst/>
          </a:prstGeom>
        </p:spPr>
      </p:pic>
      <p:pic>
        <p:nvPicPr>
          <p:cNvPr id="23" name="Picture 2">
            <a:extLst>
              <a:ext uri="{FF2B5EF4-FFF2-40B4-BE49-F238E27FC236}">
                <a16:creationId xmlns:a16="http://schemas.microsoft.com/office/drawing/2014/main" id="{0A3A6E22-56D5-EFE6-70C8-0384A3C7B1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818C71CD-EB79-38AB-1F0C-1C98F76B2AAB}"/>
              </a:ext>
            </a:extLst>
          </p:cNvPr>
          <p:cNvSpPr>
            <a:spLocks noGrp="1"/>
          </p:cNvSpPr>
          <p:nvPr>
            <p:ph type="title"/>
          </p:nvPr>
        </p:nvSpPr>
        <p:spPr>
          <a:xfrm>
            <a:off x="2402962" y="60944"/>
            <a:ext cx="6564994" cy="1587577"/>
          </a:xfrm>
        </p:spPr>
        <p:txBody>
          <a:bodyPr/>
          <a:lstStyle/>
          <a:p>
            <a:r>
              <a:rPr lang="es-MX">
                <a:solidFill>
                  <a:srgbClr val="0B7EB2"/>
                </a:solidFill>
              </a:rPr>
              <a:t>Sensores</a:t>
            </a:r>
          </a:p>
        </p:txBody>
      </p:sp>
      <p:pic>
        <p:nvPicPr>
          <p:cNvPr id="14" name="Imagen 13" descr="Imagen de la pantalla de un video juego&#10;&#10;Descripción generada automáticamente con confianza media">
            <a:extLst>
              <a:ext uri="{FF2B5EF4-FFF2-40B4-BE49-F238E27FC236}">
                <a16:creationId xmlns:a16="http://schemas.microsoft.com/office/drawing/2014/main" id="{627DA634-AF3A-F770-30A6-BCF8E93AC7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3899" y="1691036"/>
            <a:ext cx="5686425" cy="3981450"/>
          </a:xfrm>
          <a:prstGeom prst="rect">
            <a:avLst/>
          </a:prstGeom>
        </p:spPr>
      </p:pic>
    </p:spTree>
    <p:extLst>
      <p:ext uri="{BB962C8B-B14F-4D97-AF65-F5344CB8AC3E}">
        <p14:creationId xmlns:p14="http://schemas.microsoft.com/office/powerpoint/2010/main" val="152385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3" name="ICONO ANTECEDENTES">
            <a:extLst>
              <a:ext uri="{FF2B5EF4-FFF2-40B4-BE49-F238E27FC236}">
                <a16:creationId xmlns:a16="http://schemas.microsoft.com/office/drawing/2014/main" id="{8973041F-8489-13CD-1AEA-6A746182E8B8}"/>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15" name="ENFASÍS TÍTULO">
            <a:extLst>
              <a:ext uri="{FF2B5EF4-FFF2-40B4-BE49-F238E27FC236}">
                <a16:creationId xmlns:a16="http://schemas.microsoft.com/office/drawing/2014/main" id="{BFD54C88-474D-33C4-8434-8D23B9172034}"/>
              </a:ext>
            </a:extLst>
          </p:cNvPr>
          <p:cNvSpPr/>
          <p:nvPr/>
        </p:nvSpPr>
        <p:spPr>
          <a:xfrm>
            <a:off x="1"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texto conservación">
            <a:extLst>
              <a:ext uri="{FF2B5EF4-FFF2-40B4-BE49-F238E27FC236}">
                <a16:creationId xmlns:a16="http://schemas.microsoft.com/office/drawing/2014/main" id="{2E4CF9DA-8A1A-FABB-D58C-C5F95987BB8C}"/>
              </a:ext>
            </a:extLst>
          </p:cNvPr>
          <p:cNvSpPr txBox="1"/>
          <p:nvPr/>
        </p:nvSpPr>
        <p:spPr>
          <a:xfrm>
            <a:off x="3315589" y="5488997"/>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sp>
        <p:nvSpPr>
          <p:cNvPr id="8" name="Rectángulo 7">
            <a:extLst>
              <a:ext uri="{FF2B5EF4-FFF2-40B4-BE49-F238E27FC236}">
                <a16:creationId xmlns:a16="http://schemas.microsoft.com/office/drawing/2014/main" id="{F2F272EA-7542-77BF-AD96-A70AF1D755DA}"/>
              </a:ext>
            </a:extLst>
          </p:cNvPr>
          <p:cNvSpPr/>
          <p:nvPr/>
        </p:nvSpPr>
        <p:spPr>
          <a:xfrm>
            <a:off x="1724504" y="1587640"/>
            <a:ext cx="8585200" cy="3818373"/>
          </a:xfrm>
          <a:prstGeom prst="rect">
            <a:avLst/>
          </a:prstGeom>
          <a:solidFill>
            <a:schemeClr val="bg1">
              <a:lumMod val="65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D7C47535-86AD-EB6B-B34D-C02261447CED}"/>
              </a:ext>
            </a:extLst>
          </p:cNvPr>
          <p:cNvPicPr>
            <a:picLocks noChangeAspect="1"/>
          </p:cNvPicPr>
          <p:nvPr/>
        </p:nvPicPr>
        <p:blipFill>
          <a:blip r:embed="rId5"/>
          <a:stretch>
            <a:fillRect/>
          </a:stretch>
        </p:blipFill>
        <p:spPr>
          <a:xfrm>
            <a:off x="4163400" y="-2013010"/>
            <a:ext cx="3865199" cy="2420322"/>
          </a:xfrm>
          <a:prstGeom prst="rect">
            <a:avLst/>
          </a:prstGeom>
        </p:spPr>
      </p:pic>
      <p:sp>
        <p:nvSpPr>
          <p:cNvPr id="16" name="Rectángulo 15">
            <a:extLst>
              <a:ext uri="{FF2B5EF4-FFF2-40B4-BE49-F238E27FC236}">
                <a16:creationId xmlns:a16="http://schemas.microsoft.com/office/drawing/2014/main" id="{1F6C0B4E-A553-973F-41D1-BFAE74C40F9F}"/>
              </a:ext>
            </a:extLst>
          </p:cNvPr>
          <p:cNvSpPr/>
          <p:nvPr/>
        </p:nvSpPr>
        <p:spPr>
          <a:xfrm>
            <a:off x="7136968" y="-4223470"/>
            <a:ext cx="3983315" cy="3058346"/>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13F1D093-0F23-582C-A52E-BDAA9764DE53}"/>
              </a:ext>
            </a:extLst>
          </p:cNvPr>
          <p:cNvPicPr>
            <a:picLocks noChangeAspect="1"/>
          </p:cNvPicPr>
          <p:nvPr/>
        </p:nvPicPr>
        <p:blipFill>
          <a:blip r:embed="rId6"/>
          <a:stretch>
            <a:fillRect/>
          </a:stretch>
        </p:blipFill>
        <p:spPr>
          <a:xfrm>
            <a:off x="7579408" y="-4147013"/>
            <a:ext cx="3133642" cy="2779486"/>
          </a:xfrm>
          <a:prstGeom prst="rect">
            <a:avLst/>
          </a:prstGeom>
        </p:spPr>
      </p:pic>
      <p:sp>
        <p:nvSpPr>
          <p:cNvPr id="18" name="Rectángulo 17">
            <a:extLst>
              <a:ext uri="{FF2B5EF4-FFF2-40B4-BE49-F238E27FC236}">
                <a16:creationId xmlns:a16="http://schemas.microsoft.com/office/drawing/2014/main" id="{347B9A37-EB01-2291-9FD1-8E15267FDB97}"/>
              </a:ext>
            </a:extLst>
          </p:cNvPr>
          <p:cNvSpPr/>
          <p:nvPr/>
        </p:nvSpPr>
        <p:spPr>
          <a:xfrm>
            <a:off x="7154571" y="7130895"/>
            <a:ext cx="3983315" cy="3058346"/>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Imagen 18">
            <a:extLst>
              <a:ext uri="{FF2B5EF4-FFF2-40B4-BE49-F238E27FC236}">
                <a16:creationId xmlns:a16="http://schemas.microsoft.com/office/drawing/2014/main" id="{4A84986F-3702-C164-03F3-FC2E11D3B636}"/>
              </a:ext>
            </a:extLst>
          </p:cNvPr>
          <p:cNvPicPr>
            <a:picLocks noChangeAspect="1"/>
          </p:cNvPicPr>
          <p:nvPr/>
        </p:nvPicPr>
        <p:blipFill>
          <a:blip r:embed="rId7"/>
          <a:stretch>
            <a:fillRect/>
          </a:stretch>
        </p:blipFill>
        <p:spPr>
          <a:xfrm>
            <a:off x="7461819" y="7270325"/>
            <a:ext cx="3368821" cy="2779486"/>
          </a:xfrm>
          <a:prstGeom prst="rect">
            <a:avLst/>
          </a:prstGeom>
        </p:spPr>
      </p:pic>
      <p:pic>
        <p:nvPicPr>
          <p:cNvPr id="1026" name="Picture 2">
            <a:extLst>
              <a:ext uri="{FF2B5EF4-FFF2-40B4-BE49-F238E27FC236}">
                <a16:creationId xmlns:a16="http://schemas.microsoft.com/office/drawing/2014/main" id="{986E82FA-F578-D794-7C1F-DFCC50A239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073" y="175697"/>
            <a:ext cx="3163746" cy="1265498"/>
          </a:xfrm>
          <a:prstGeom prst="rect">
            <a:avLst/>
          </a:prstGeom>
          <a:noFill/>
          <a:extLst>
            <a:ext uri="{909E8E84-426E-40DD-AFC4-6F175D3DCCD1}">
              <a14:hiddenFill xmlns:a14="http://schemas.microsoft.com/office/drawing/2010/main">
                <a:solidFill>
                  <a:srgbClr val="FFFFFF"/>
                </a:solidFill>
              </a14:hiddenFill>
            </a:ext>
          </a:extLst>
        </p:spPr>
      </p:pic>
      <p:grpSp>
        <p:nvGrpSpPr>
          <p:cNvPr id="1057" name="MARCO DEFINITIVO">
            <a:extLst>
              <a:ext uri="{FF2B5EF4-FFF2-40B4-BE49-F238E27FC236}">
                <a16:creationId xmlns:a16="http://schemas.microsoft.com/office/drawing/2014/main" id="{28463722-2560-28F5-1756-8A64A11E4758}"/>
              </a:ext>
            </a:extLst>
          </p:cNvPr>
          <p:cNvGrpSpPr/>
          <p:nvPr/>
        </p:nvGrpSpPr>
        <p:grpSpPr>
          <a:xfrm>
            <a:off x="-22028" y="29160"/>
            <a:ext cx="12281993" cy="6844316"/>
            <a:chOff x="-22028" y="29160"/>
            <a:chExt cx="12281993" cy="6844316"/>
          </a:xfrm>
        </p:grpSpPr>
        <p:grpSp>
          <p:nvGrpSpPr>
            <p:cNvPr id="1058" name="PCB SUPERIOR IZQ">
              <a:extLst>
                <a:ext uri="{FF2B5EF4-FFF2-40B4-BE49-F238E27FC236}">
                  <a16:creationId xmlns:a16="http://schemas.microsoft.com/office/drawing/2014/main" id="{9F070BBA-6195-BE00-0454-242EED53FDFF}"/>
                </a:ext>
              </a:extLst>
            </p:cNvPr>
            <p:cNvGrpSpPr/>
            <p:nvPr/>
          </p:nvGrpSpPr>
          <p:grpSpPr>
            <a:xfrm>
              <a:off x="1373401" y="136927"/>
              <a:ext cx="542817" cy="1669739"/>
              <a:chOff x="1373401" y="136927"/>
              <a:chExt cx="542817" cy="1669739"/>
            </a:xfrm>
          </p:grpSpPr>
          <p:sp>
            <p:nvSpPr>
              <p:cNvPr id="1075" name="Google Shape;546;p39">
                <a:extLst>
                  <a:ext uri="{FF2B5EF4-FFF2-40B4-BE49-F238E27FC236}">
                    <a16:creationId xmlns:a16="http://schemas.microsoft.com/office/drawing/2014/main" id="{93B1F766-7B3E-25B7-870D-1C2B0FB7A36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6" name="Google Shape;548;p39">
                <a:extLst>
                  <a:ext uri="{FF2B5EF4-FFF2-40B4-BE49-F238E27FC236}">
                    <a16:creationId xmlns:a16="http://schemas.microsoft.com/office/drawing/2014/main" id="{310308FD-973E-256A-9194-C967DFFE5EA8}"/>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7" name="Google Shape;552;p39">
                <a:extLst>
                  <a:ext uri="{FF2B5EF4-FFF2-40B4-BE49-F238E27FC236}">
                    <a16:creationId xmlns:a16="http://schemas.microsoft.com/office/drawing/2014/main" id="{80EA9E92-E14A-BD27-35C9-699225D331BE}"/>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8" name="Google Shape;552;p39">
                <a:extLst>
                  <a:ext uri="{FF2B5EF4-FFF2-40B4-BE49-F238E27FC236}">
                    <a16:creationId xmlns:a16="http://schemas.microsoft.com/office/drawing/2014/main" id="{2E333E83-76AD-F949-D53A-0F6C24D35FE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59" name="OLA MAR SUPERIOR DER">
              <a:extLst>
                <a:ext uri="{FF2B5EF4-FFF2-40B4-BE49-F238E27FC236}">
                  <a16:creationId xmlns:a16="http://schemas.microsoft.com/office/drawing/2014/main" id="{2CD058D9-01C2-2533-4BE4-A729C83065D6}"/>
                </a:ext>
              </a:extLst>
            </p:cNvPr>
            <p:cNvGrpSpPr/>
            <p:nvPr/>
          </p:nvGrpSpPr>
          <p:grpSpPr>
            <a:xfrm>
              <a:off x="8180770" y="29160"/>
              <a:ext cx="4079195" cy="1628568"/>
              <a:chOff x="8180770" y="29160"/>
              <a:chExt cx="4079195" cy="1628568"/>
            </a:xfrm>
          </p:grpSpPr>
          <p:sp>
            <p:nvSpPr>
              <p:cNvPr id="1073" name="Google Shape;1445;p36">
                <a:extLst>
                  <a:ext uri="{FF2B5EF4-FFF2-40B4-BE49-F238E27FC236}">
                    <a16:creationId xmlns:a16="http://schemas.microsoft.com/office/drawing/2014/main" id="{CE3CDADD-9D7E-7E4E-784F-1903B695E7D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446;p36">
                <a:extLst>
                  <a:ext uri="{FF2B5EF4-FFF2-40B4-BE49-F238E27FC236}">
                    <a16:creationId xmlns:a16="http://schemas.microsoft.com/office/drawing/2014/main" id="{BED4B73F-9810-3358-010B-C7E663E211D6}"/>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PCB INFERIOR DERECHA">
              <a:extLst>
                <a:ext uri="{FF2B5EF4-FFF2-40B4-BE49-F238E27FC236}">
                  <a16:creationId xmlns:a16="http://schemas.microsoft.com/office/drawing/2014/main" id="{A6F7CD4C-E824-82D7-6FDD-D10A91C8035D}"/>
                </a:ext>
              </a:extLst>
            </p:cNvPr>
            <p:cNvGrpSpPr/>
            <p:nvPr/>
          </p:nvGrpSpPr>
          <p:grpSpPr>
            <a:xfrm>
              <a:off x="10352083" y="5284183"/>
              <a:ext cx="1797326" cy="1490040"/>
              <a:chOff x="7188775" y="3517200"/>
              <a:chExt cx="1753075" cy="1400501"/>
            </a:xfrm>
          </p:grpSpPr>
          <p:grpSp>
            <p:nvGrpSpPr>
              <p:cNvPr id="1065" name="Google Shape;567;p39">
                <a:extLst>
                  <a:ext uri="{FF2B5EF4-FFF2-40B4-BE49-F238E27FC236}">
                    <a16:creationId xmlns:a16="http://schemas.microsoft.com/office/drawing/2014/main" id="{31BDFAF8-7644-4C2F-B3AF-F96B1B83A1A1}"/>
                  </a:ext>
                </a:extLst>
              </p:cNvPr>
              <p:cNvGrpSpPr/>
              <p:nvPr/>
            </p:nvGrpSpPr>
            <p:grpSpPr>
              <a:xfrm>
                <a:off x="7188775" y="3517200"/>
                <a:ext cx="1753075" cy="694625"/>
                <a:chOff x="7188775" y="3875550"/>
                <a:chExt cx="1753075" cy="694625"/>
              </a:xfrm>
            </p:grpSpPr>
            <p:sp>
              <p:nvSpPr>
                <p:cNvPr id="1070" name="Google Shape;568;p39">
                  <a:extLst>
                    <a:ext uri="{FF2B5EF4-FFF2-40B4-BE49-F238E27FC236}">
                      <a16:creationId xmlns:a16="http://schemas.microsoft.com/office/drawing/2014/main" id="{4C7D1362-E049-34FA-059A-844EAB681FF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1" name="Google Shape;569;p39">
                  <a:extLst>
                    <a:ext uri="{FF2B5EF4-FFF2-40B4-BE49-F238E27FC236}">
                      <a16:creationId xmlns:a16="http://schemas.microsoft.com/office/drawing/2014/main" id="{0241620F-C2A0-9E0B-12D4-1895BE78F10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2" name="Google Shape;570;p39">
                  <a:extLst>
                    <a:ext uri="{FF2B5EF4-FFF2-40B4-BE49-F238E27FC236}">
                      <a16:creationId xmlns:a16="http://schemas.microsoft.com/office/drawing/2014/main" id="{D0AAA18C-5A71-EA35-CC99-9A2C3A3FE6C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66" name="Google Shape;571;p39">
                <a:extLst>
                  <a:ext uri="{FF2B5EF4-FFF2-40B4-BE49-F238E27FC236}">
                    <a16:creationId xmlns:a16="http://schemas.microsoft.com/office/drawing/2014/main" id="{5943559E-06F9-5D5B-7F52-3BD99FA9AC0B}"/>
                  </a:ext>
                </a:extLst>
              </p:cNvPr>
              <p:cNvGrpSpPr/>
              <p:nvPr/>
            </p:nvGrpSpPr>
            <p:grpSpPr>
              <a:xfrm>
                <a:off x="7514175" y="4355175"/>
                <a:ext cx="1251425" cy="562526"/>
                <a:chOff x="5827250" y="4355175"/>
                <a:chExt cx="1251425" cy="562526"/>
              </a:xfrm>
            </p:grpSpPr>
            <p:sp>
              <p:nvSpPr>
                <p:cNvPr id="1067" name="Google Shape;572;p39">
                  <a:extLst>
                    <a:ext uri="{FF2B5EF4-FFF2-40B4-BE49-F238E27FC236}">
                      <a16:creationId xmlns:a16="http://schemas.microsoft.com/office/drawing/2014/main" id="{33A9FB15-387C-9159-FD2B-110BB5C2A83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68" name="Google Shape;573;p39">
                  <a:extLst>
                    <a:ext uri="{FF2B5EF4-FFF2-40B4-BE49-F238E27FC236}">
                      <a16:creationId xmlns:a16="http://schemas.microsoft.com/office/drawing/2014/main" id="{70559186-B9B4-CC2F-9C00-25395F2C74B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69" name="Google Shape;574;p39">
                  <a:extLst>
                    <a:ext uri="{FF2B5EF4-FFF2-40B4-BE49-F238E27FC236}">
                      <a16:creationId xmlns:a16="http://schemas.microsoft.com/office/drawing/2014/main" id="{F0BC43AD-6382-B75E-B9B1-70C4B4633DE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061" name="OLA MAR INFERIOR IZQ">
              <a:extLst>
                <a:ext uri="{FF2B5EF4-FFF2-40B4-BE49-F238E27FC236}">
                  <a16:creationId xmlns:a16="http://schemas.microsoft.com/office/drawing/2014/main" id="{CBAA6993-E1BB-EBD0-CA22-7DE67ABA818A}"/>
                </a:ext>
              </a:extLst>
            </p:cNvPr>
            <p:cNvGrpSpPr/>
            <p:nvPr/>
          </p:nvGrpSpPr>
          <p:grpSpPr>
            <a:xfrm>
              <a:off x="-22028" y="4606797"/>
              <a:ext cx="4885856" cy="2266679"/>
              <a:chOff x="-22028" y="4606797"/>
              <a:chExt cx="4885856" cy="2266679"/>
            </a:xfrm>
          </p:grpSpPr>
          <p:sp>
            <p:nvSpPr>
              <p:cNvPr id="1063" name="Google Shape;1427;p35">
                <a:extLst>
                  <a:ext uri="{FF2B5EF4-FFF2-40B4-BE49-F238E27FC236}">
                    <a16:creationId xmlns:a16="http://schemas.microsoft.com/office/drawing/2014/main" id="{6961736B-3594-0787-7927-71A4B2E55A9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428;p35">
                <a:extLst>
                  <a:ext uri="{FF2B5EF4-FFF2-40B4-BE49-F238E27FC236}">
                    <a16:creationId xmlns:a16="http://schemas.microsoft.com/office/drawing/2014/main" id="{D8E46E12-291A-684F-43EF-72C9832C751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MARCO">
              <a:extLst>
                <a:ext uri="{FF2B5EF4-FFF2-40B4-BE49-F238E27FC236}">
                  <a16:creationId xmlns:a16="http://schemas.microsoft.com/office/drawing/2014/main" id="{440BCD5E-30E9-F51B-012D-2D5577864A44}"/>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1079" name="ICONO EQUIPO">
            <a:extLst>
              <a:ext uri="{FF2B5EF4-FFF2-40B4-BE49-F238E27FC236}">
                <a16:creationId xmlns:a16="http://schemas.microsoft.com/office/drawing/2014/main" id="{0D0079C2-F658-DEB3-8539-94E918D30355}"/>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1080" name="Grupo 1079">
            <a:extLst>
              <a:ext uri="{FF2B5EF4-FFF2-40B4-BE49-F238E27FC236}">
                <a16:creationId xmlns:a16="http://schemas.microsoft.com/office/drawing/2014/main" id="{9DF1946F-0C67-F2EE-DE4C-3525F62F5D63}"/>
              </a:ext>
            </a:extLst>
          </p:cNvPr>
          <p:cNvGrpSpPr/>
          <p:nvPr/>
        </p:nvGrpSpPr>
        <p:grpSpPr>
          <a:xfrm>
            <a:off x="9411520" y="3796650"/>
            <a:ext cx="3395766" cy="3395766"/>
            <a:chOff x="9411520" y="3796650"/>
            <a:chExt cx="3395766" cy="3395766"/>
          </a:xfrm>
        </p:grpSpPr>
        <p:pic>
          <p:nvPicPr>
            <p:cNvPr id="1081" name="Imagen 27">
              <a:extLst>
                <a:ext uri="{FF2B5EF4-FFF2-40B4-BE49-F238E27FC236}">
                  <a16:creationId xmlns:a16="http://schemas.microsoft.com/office/drawing/2014/main" id="{D4FC4678-EE9B-9E09-B8DE-E2535BF7F3C4}"/>
                </a:ext>
              </a:extLst>
            </p:cNvPr>
            <p:cNvPicPr>
              <a:picLocks noChangeAspect="1"/>
            </p:cNvPicPr>
            <p:nvPr/>
          </p:nvPicPr>
          <p:blipFill>
            <a:blip r:embed="rId10"/>
            <a:stretch>
              <a:fillRect/>
            </a:stretch>
          </p:blipFill>
          <p:spPr>
            <a:xfrm>
              <a:off x="9411520" y="3796650"/>
              <a:ext cx="3395766" cy="3395766"/>
            </a:xfrm>
            <a:prstGeom prst="rect">
              <a:avLst/>
            </a:prstGeom>
          </p:spPr>
        </p:pic>
        <p:sp>
          <p:nvSpPr>
            <p:cNvPr id="1082" name="Círculo: vacío 1081">
              <a:extLst>
                <a:ext uri="{FF2B5EF4-FFF2-40B4-BE49-F238E27FC236}">
                  <a16:creationId xmlns:a16="http://schemas.microsoft.com/office/drawing/2014/main" id="{BF1020A5-17AF-9AEF-AC58-657E7477F9A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83" name="Elipse 1082">
              <a:extLst>
                <a:ext uri="{FF2B5EF4-FFF2-40B4-BE49-F238E27FC236}">
                  <a16:creationId xmlns:a16="http://schemas.microsoft.com/office/drawing/2014/main" id="{89E35460-A892-09C0-EE3D-060052DD236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4" name="CuadroTexto 8">
              <a:extLst>
                <a:ext uri="{FF2B5EF4-FFF2-40B4-BE49-F238E27FC236}">
                  <a16:creationId xmlns:a16="http://schemas.microsoft.com/office/drawing/2014/main" id="{B298E4D9-9389-2BC5-5EF6-39452110DB43}"/>
                </a:ext>
              </a:extLst>
            </p:cNvPr>
            <p:cNvSpPr txBox="1"/>
            <p:nvPr/>
          </p:nvSpPr>
          <p:spPr>
            <a:xfrm>
              <a:off x="11329908" y="6182706"/>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14</a:t>
              </a:r>
            </a:p>
          </p:txBody>
        </p:sp>
      </p:grpSp>
      <p:pic>
        <p:nvPicPr>
          <p:cNvPr id="21" name="Imagen 20" descr="Imagen que contiene oscuro, tabla, hombre, computadora&#10;&#10;Descripción generada automáticamente">
            <a:extLst>
              <a:ext uri="{FF2B5EF4-FFF2-40B4-BE49-F238E27FC236}">
                <a16:creationId xmlns:a16="http://schemas.microsoft.com/office/drawing/2014/main" id="{65D4434B-600D-A14C-6C24-6BAC923DD293}"/>
              </a:ext>
            </a:extLst>
          </p:cNvPr>
          <p:cNvPicPr>
            <a:picLocks noChangeAspect="1"/>
          </p:cNvPicPr>
          <p:nvPr/>
        </p:nvPicPr>
        <p:blipFill>
          <a:blip r:embed="rId11">
            <a:alphaModFix amt="35000"/>
            <a:extLst>
              <a:ext uri="{28A0092B-C50C-407E-A947-70E740481C1C}">
                <a14:useLocalDpi xmlns:a14="http://schemas.microsoft.com/office/drawing/2010/main" val="0"/>
              </a:ext>
            </a:extLst>
          </a:blip>
          <a:stretch>
            <a:fillRect/>
          </a:stretch>
        </p:blipFill>
        <p:spPr>
          <a:xfrm>
            <a:off x="-12673964" y="6982411"/>
            <a:ext cx="4762500" cy="4762500"/>
          </a:xfrm>
          <a:prstGeom prst="rect">
            <a:avLst/>
          </a:prstGeom>
        </p:spPr>
      </p:pic>
      <p:pic>
        <p:nvPicPr>
          <p:cNvPr id="22" name="Imagen 21" descr="Imagen que contiene oscuro, tabla, hombre, computadora&#10;&#10;Descripción generada automáticamente">
            <a:extLst>
              <a:ext uri="{FF2B5EF4-FFF2-40B4-BE49-F238E27FC236}">
                <a16:creationId xmlns:a16="http://schemas.microsoft.com/office/drawing/2014/main" id="{F270D7C6-B3FF-1522-BF89-97F99BBA26CB}"/>
              </a:ext>
            </a:extLst>
          </p:cNvPr>
          <p:cNvPicPr>
            <a:picLocks noChangeAspect="1"/>
          </p:cNvPicPr>
          <p:nvPr/>
        </p:nvPicPr>
        <p:blipFill>
          <a:blip r:embed="rId11">
            <a:alphaModFix amt="35000"/>
            <a:extLst>
              <a:ext uri="{28A0092B-C50C-407E-A947-70E740481C1C}">
                <a14:useLocalDpi xmlns:a14="http://schemas.microsoft.com/office/drawing/2010/main" val="0"/>
              </a:ext>
            </a:extLst>
          </a:blip>
          <a:stretch>
            <a:fillRect/>
          </a:stretch>
        </p:blipFill>
        <p:spPr>
          <a:xfrm>
            <a:off x="-4840165" y="5970110"/>
            <a:ext cx="4762500" cy="4762500"/>
          </a:xfrm>
          <a:prstGeom prst="rect">
            <a:avLst/>
          </a:prstGeom>
        </p:spPr>
      </p:pic>
      <p:pic>
        <p:nvPicPr>
          <p:cNvPr id="7" name="Imagen 6" descr="Imagen de la pantalla de un video juego&#10;&#10;Descripción generada automáticamente con confianza media">
            <a:extLst>
              <a:ext uri="{FF2B5EF4-FFF2-40B4-BE49-F238E27FC236}">
                <a16:creationId xmlns:a16="http://schemas.microsoft.com/office/drawing/2014/main" id="{1BF7A0F7-B87E-2EA7-46A6-6FD241D46C2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7592" y="1691036"/>
            <a:ext cx="5686425" cy="3981450"/>
          </a:xfrm>
          <a:prstGeom prst="rect">
            <a:avLst/>
          </a:prstGeom>
        </p:spPr>
      </p:pic>
    </p:spTree>
    <p:extLst>
      <p:ext uri="{BB962C8B-B14F-4D97-AF65-F5344CB8AC3E}">
        <p14:creationId xmlns:p14="http://schemas.microsoft.com/office/powerpoint/2010/main" val="133955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79"/>
                                        </p:tgtEl>
                                      </p:cBhvr>
                                    </p:animEffect>
                                    <p:animScale>
                                      <p:cBhvr>
                                        <p:cTn id="7" dur="250" autoRev="1" fill="hold"/>
                                        <p:tgtEl>
                                          <p:spTgt spid="107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B9F1"/>
        </a:solidFill>
        <a:effectLst/>
      </p:bgPr>
    </p:bg>
    <p:spTree>
      <p:nvGrpSpPr>
        <p:cNvPr id="1" name=""/>
        <p:cNvGrpSpPr/>
        <p:nvPr/>
      </p:nvGrpSpPr>
      <p:grpSpPr>
        <a:xfrm>
          <a:off x="0" y="0"/>
          <a:ext cx="0" cy="0"/>
          <a:chOff x="0" y="0"/>
          <a:chExt cx="0" cy="0"/>
        </a:xfrm>
      </p:grpSpPr>
      <p:pic>
        <p:nvPicPr>
          <p:cNvPr id="1225" name="AJOLOTES VARIOS" descr="Imagen que contiene oscuro, hombre, puesto, animal&#10;&#10;Descripción generada automáticamente">
            <a:extLst>
              <a:ext uri="{FF2B5EF4-FFF2-40B4-BE49-F238E27FC236}">
                <a16:creationId xmlns:a16="http://schemas.microsoft.com/office/drawing/2014/main" id="{E02D9454-B75B-6BA0-5233-DD7EB3629AD7}"/>
              </a:ext>
            </a:extLst>
          </p:cNvPr>
          <p:cNvPicPr>
            <a:picLocks noChangeAspect="1"/>
          </p:cNvPicPr>
          <p:nvPr/>
        </p:nvPicPr>
        <p:blipFill>
          <a:blip r:embed="rId3">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3386379" y="-332377"/>
            <a:ext cx="3590925" cy="6296025"/>
          </a:xfrm>
          <a:prstGeom prst="rect">
            <a:avLst/>
          </a:prstGeom>
        </p:spPr>
      </p:pic>
      <p:pic>
        <p:nvPicPr>
          <p:cNvPr id="1226" name="AJOLOTES ESCALERA 2">
            <a:extLst>
              <a:ext uri="{FF2B5EF4-FFF2-40B4-BE49-F238E27FC236}">
                <a16:creationId xmlns:a16="http://schemas.microsoft.com/office/drawing/2014/main" id="{D27D32AB-EB4D-BF75-5A4C-A9D3B3834C60}"/>
              </a:ext>
            </a:extLst>
          </p:cNvPr>
          <p:cNvPicPr>
            <a:picLocks noChangeAspect="1" noChangeArrowheads="1"/>
          </p:cNvPicPr>
          <p:nvPr/>
        </p:nvPicPr>
        <p:blipFill rotWithShape="1">
          <a:blip r:embed="rId4">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21288976" flipH="1">
            <a:off x="12468325" y="5010976"/>
            <a:ext cx="3398257" cy="3724285"/>
          </a:xfrm>
          <a:prstGeom prst="rect">
            <a:avLst/>
          </a:prstGeom>
          <a:noFill/>
          <a:extLst>
            <a:ext uri="{909E8E84-426E-40DD-AFC4-6F175D3DCCD1}">
              <a14:hiddenFill xmlns:a14="http://schemas.microsoft.com/office/drawing/2010/main">
                <a:solidFill>
                  <a:srgbClr val="FFFFFF"/>
                </a:solidFill>
              </a14:hiddenFill>
            </a:ext>
          </a:extLst>
        </p:spPr>
      </p:pic>
      <p:pic>
        <p:nvPicPr>
          <p:cNvPr id="1227" name="AJOLOTES ESCALERA">
            <a:extLst>
              <a:ext uri="{FF2B5EF4-FFF2-40B4-BE49-F238E27FC236}">
                <a16:creationId xmlns:a16="http://schemas.microsoft.com/office/drawing/2014/main" id="{ED2E519F-A4E4-2BB2-614E-ECABAC657AA1}"/>
              </a:ext>
            </a:extLst>
          </p:cNvPr>
          <p:cNvPicPr>
            <a:picLocks noChangeAspect="1" noChangeArrowheads="1"/>
          </p:cNvPicPr>
          <p:nvPr/>
        </p:nvPicPr>
        <p:blipFill rotWithShape="1">
          <a:blip r:embed="rId4">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1599317">
            <a:off x="-5067088" y="4155825"/>
            <a:ext cx="4135441" cy="3724285"/>
          </a:xfrm>
          <a:prstGeom prst="rect">
            <a:avLst/>
          </a:prstGeom>
          <a:noFill/>
          <a:extLst>
            <a:ext uri="{909E8E84-426E-40DD-AFC4-6F175D3DCCD1}">
              <a14:hiddenFill xmlns:a14="http://schemas.microsoft.com/office/drawing/2010/main">
                <a:solidFill>
                  <a:srgbClr val="FFFFFF"/>
                </a:solidFill>
              </a14:hiddenFill>
            </a:ext>
          </a:extLst>
        </p:spPr>
      </p:pic>
      <p:sp>
        <p:nvSpPr>
          <p:cNvPr id="1025" name="NOMBRE TT">
            <a:extLst>
              <a:ext uri="{FF2B5EF4-FFF2-40B4-BE49-F238E27FC236}">
                <a16:creationId xmlns:a16="http://schemas.microsoft.com/office/drawing/2014/main" id="{F7D7C894-7B0C-6E7D-7F78-FE6D67E2A427}"/>
              </a:ext>
            </a:extLst>
          </p:cNvPr>
          <p:cNvSpPr txBox="1">
            <a:spLocks/>
          </p:cNvSpPr>
          <p:nvPr/>
        </p:nvSpPr>
        <p:spPr>
          <a:xfrm>
            <a:off x="1577391" y="6959600"/>
            <a:ext cx="9037211" cy="603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ex-situ de especies de género </a:t>
            </a:r>
            <a:r>
              <a:rPr lang="es-MX" sz="1800" b="1" i="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2000">
              <a:solidFill>
                <a:schemeClr val="bg1"/>
              </a:solidFill>
            </a:endParaRPr>
          </a:p>
        </p:txBody>
      </p:sp>
      <p:sp>
        <p:nvSpPr>
          <p:cNvPr id="6" name="EQUIPO DEV">
            <a:extLst>
              <a:ext uri="{FF2B5EF4-FFF2-40B4-BE49-F238E27FC236}">
                <a16:creationId xmlns:a16="http://schemas.microsoft.com/office/drawing/2014/main" id="{B922BA3B-2B02-6770-AB59-E8AEF16884CE}"/>
              </a:ext>
            </a:extLst>
          </p:cNvPr>
          <p:cNvSpPr/>
          <p:nvPr/>
        </p:nvSpPr>
        <p:spPr>
          <a:xfrm>
            <a:off x="2831817" y="-684293"/>
            <a:ext cx="6528365" cy="400110"/>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000">
                <a:ln w="0"/>
                <a:effectLst>
                  <a:outerShdw blurRad="38100" dist="19050" dir="2700000" algn="tl" rotWithShape="0">
                    <a:schemeClr val="dk1">
                      <a:alpha val="40000"/>
                    </a:schemeClr>
                  </a:outerShdw>
                </a:effectLst>
              </a:rPr>
              <a:t>Sistemas Inteligentes para el Medio Ambiente</a:t>
            </a:r>
          </a:p>
        </p:txBody>
      </p:sp>
      <p:pic>
        <p:nvPicPr>
          <p:cNvPr id="1052" name="IPN LOGO" descr="Escudo I.P.N. – Sociedad, Tecnología y Deontología.">
            <a:extLst>
              <a:ext uri="{FF2B5EF4-FFF2-40B4-BE49-F238E27FC236}">
                <a16:creationId xmlns:a16="http://schemas.microsoft.com/office/drawing/2014/main" id="{15A014B4-72CE-260E-5D1D-FCB5D9909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80" y="8927253"/>
            <a:ext cx="2744038" cy="2940041"/>
          </a:xfrm>
          <a:prstGeom prst="rect">
            <a:avLst/>
          </a:prstGeom>
          <a:noFill/>
          <a:extLst>
            <a:ext uri="{909E8E84-426E-40DD-AFC4-6F175D3DCCD1}">
              <a14:hiddenFill xmlns:a14="http://schemas.microsoft.com/office/drawing/2010/main">
                <a:solidFill>
                  <a:srgbClr val="FFFFFF"/>
                </a:solidFill>
              </a14:hiddenFill>
            </a:ext>
          </a:extLst>
        </p:spPr>
      </p:pic>
      <p:pic>
        <p:nvPicPr>
          <p:cNvPr id="1053" name="ESCOM LOGO" descr="Historia e Identidad Gráfica - ESCOM">
            <a:extLst>
              <a:ext uri="{FF2B5EF4-FFF2-40B4-BE49-F238E27FC236}">
                <a16:creationId xmlns:a16="http://schemas.microsoft.com/office/drawing/2014/main" id="{B71BEC50-2757-8231-DED7-DE8DF009E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546" y="9228246"/>
            <a:ext cx="2871031" cy="2338056"/>
          </a:xfrm>
          <a:prstGeom prst="rect">
            <a:avLst/>
          </a:prstGeom>
          <a:noFill/>
          <a:extLst>
            <a:ext uri="{909E8E84-426E-40DD-AFC4-6F175D3DCCD1}">
              <a14:hiddenFill xmlns:a14="http://schemas.microsoft.com/office/drawing/2010/main">
                <a:solidFill>
                  <a:srgbClr val="FFFFFF"/>
                </a:solidFill>
              </a14:hiddenFill>
            </a:ext>
          </a:extLst>
        </p:spPr>
      </p:pic>
      <p:sp>
        <p:nvSpPr>
          <p:cNvPr id="7" name="FECHA">
            <a:extLst>
              <a:ext uri="{FF2B5EF4-FFF2-40B4-BE49-F238E27FC236}">
                <a16:creationId xmlns:a16="http://schemas.microsoft.com/office/drawing/2014/main" id="{13F920BA-244C-2CA1-8A77-7F4D0F29B275}"/>
              </a:ext>
            </a:extLst>
          </p:cNvPr>
          <p:cNvSpPr txBox="1">
            <a:spLocks noGrp="1" noRot="1" noMove="1" noResize="1" noEditPoints="1" noAdjustHandles="1" noChangeArrowheads="1" noChangeShapeType="1"/>
          </p:cNvSpPr>
          <p:nvPr/>
        </p:nvSpPr>
        <p:spPr>
          <a:xfrm>
            <a:off x="4312919" y="6334734"/>
            <a:ext cx="3566160" cy="3908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a:t>Fecha: 13 de diciembre de 2024</a:t>
            </a:r>
          </a:p>
        </p:txBody>
      </p:sp>
      <p:sp>
        <p:nvSpPr>
          <p:cNvPr id="4" name="DIRECTORES">
            <a:extLst>
              <a:ext uri="{FF2B5EF4-FFF2-40B4-BE49-F238E27FC236}">
                <a16:creationId xmlns:a16="http://schemas.microsoft.com/office/drawing/2014/main" id="{C89C2B9D-1417-7EE7-0FEC-C06D2ADF26A8}"/>
              </a:ext>
            </a:extLst>
          </p:cNvPr>
          <p:cNvSpPr txBox="1">
            <a:spLocks noGrp="1" noRot="1" noMove="1" noResize="1" noEditPoints="1" noAdjustHandles="1" noChangeArrowheads="1" noChangeShapeType="1"/>
          </p:cNvSpPr>
          <p:nvPr/>
        </p:nvSpPr>
        <p:spPr>
          <a:xfrm>
            <a:off x="3434296" y="2725999"/>
            <a:ext cx="5323405" cy="17377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a:t>Directores:</a:t>
            </a:r>
            <a:br>
              <a:rPr lang="es-MX" sz="2000"/>
            </a:br>
            <a:r>
              <a:rPr lang="es-MX" sz="2000"/>
              <a:t>Dra. Morales Rodríguez Úrsula Samantha</a:t>
            </a:r>
          </a:p>
          <a:p>
            <a:r>
              <a:rPr lang="es-MX" sz="2000"/>
              <a:t>M en C. Rodríguez Jordán Gabriel de Jesús</a:t>
            </a:r>
          </a:p>
        </p:txBody>
      </p:sp>
      <p:sp>
        <p:nvSpPr>
          <p:cNvPr id="3" name="SINODALES Y ALUMNOS">
            <a:extLst>
              <a:ext uri="{FF2B5EF4-FFF2-40B4-BE49-F238E27FC236}">
                <a16:creationId xmlns:a16="http://schemas.microsoft.com/office/drawing/2014/main" id="{66A51E74-9103-D973-4A70-C7F5B6285871}"/>
              </a:ext>
            </a:extLst>
          </p:cNvPr>
          <p:cNvSpPr>
            <a:spLocks noGrp="1" noRot="1" noMove="1" noResize="1" noEditPoints="1" noAdjustHandles="1" noChangeArrowheads="1" noChangeShapeType="1"/>
          </p:cNvSpPr>
          <p:nvPr>
            <p:ph type="subTitle" idx="1"/>
          </p:nvPr>
        </p:nvSpPr>
        <p:spPr>
          <a:xfrm>
            <a:off x="4312919" y="3798124"/>
            <a:ext cx="3566160" cy="2318689"/>
          </a:xfrm>
          <a:noFill/>
        </p:spPr>
        <p:txBody>
          <a:bodyPr>
            <a:normAutofit fontScale="25000" lnSpcReduction="20000"/>
          </a:bodyPr>
          <a:lstStyle/>
          <a:p>
            <a:r>
              <a:rPr lang="es-MX" sz="7200"/>
              <a:t>Sinodales:</a:t>
            </a:r>
          </a:p>
          <a:p>
            <a:r>
              <a:rPr lang="es-MX" sz="7200"/>
              <a:t>Lic. Gonzales Ramírez Marko </a:t>
            </a:r>
          </a:p>
          <a:p>
            <a:r>
              <a:rPr lang="es-MX" sz="7200"/>
              <a:t>Lic. Coronilla Contreras Ukranio</a:t>
            </a:r>
            <a:br>
              <a:rPr lang="es-MX" sz="7200"/>
            </a:br>
            <a:br>
              <a:rPr lang="es-MX" sz="7200"/>
            </a:br>
            <a:r>
              <a:rPr lang="es-MX" sz="7200"/>
              <a:t>Dr. Morales Gonzales Ángel </a:t>
            </a:r>
          </a:p>
          <a:p>
            <a:br>
              <a:rPr lang="es-MX" sz="7200"/>
            </a:br>
            <a:r>
              <a:rPr lang="es-MX" sz="7200"/>
              <a:t>Presentan:</a:t>
            </a:r>
            <a:br>
              <a:rPr lang="es-MX" sz="7200"/>
            </a:br>
            <a:br>
              <a:rPr lang="es-MX" sz="7200"/>
            </a:br>
            <a:r>
              <a:rPr lang="es-MX" sz="7200"/>
              <a:t>Guerrero Pérez Brandon Josué</a:t>
            </a:r>
            <a:br>
              <a:rPr lang="es-MX" sz="7200"/>
            </a:br>
            <a:r>
              <a:rPr lang="es-MX" sz="7200"/>
              <a:t>Bucio Barrera Oscar Daniel</a:t>
            </a:r>
            <a:br>
              <a:rPr lang="es-MX" sz="7200"/>
            </a:br>
            <a:r>
              <a:rPr lang="es-MX" sz="7200"/>
              <a:t>Cazares Cruz Jeremy Sajid</a:t>
            </a:r>
            <a:br>
              <a:rPr lang="es-MX"/>
            </a:br>
            <a:endParaRPr lang="es-MX"/>
          </a:p>
        </p:txBody>
      </p:sp>
      <p:grpSp>
        <p:nvGrpSpPr>
          <p:cNvPr id="8" name="PCB INFERIOR DER">
            <a:extLst>
              <a:ext uri="{FF2B5EF4-FFF2-40B4-BE49-F238E27FC236}">
                <a16:creationId xmlns:a16="http://schemas.microsoft.com/office/drawing/2014/main" id="{F9E3D343-706C-8FBA-DB6B-07CC35536FC1}"/>
              </a:ext>
            </a:extLst>
          </p:cNvPr>
          <p:cNvGrpSpPr>
            <a:grpSpLocks noGrp="1" noUngrp="1" noRot="1" noMove="1" noResize="1"/>
          </p:cNvGrpSpPr>
          <p:nvPr/>
        </p:nvGrpSpPr>
        <p:grpSpPr>
          <a:xfrm>
            <a:off x="10301253" y="5250760"/>
            <a:ext cx="1837988" cy="1511484"/>
            <a:chOff x="7188775" y="3517200"/>
            <a:chExt cx="1753075" cy="1400501"/>
          </a:xfrm>
        </p:grpSpPr>
        <p:grpSp>
          <p:nvGrpSpPr>
            <p:cNvPr id="52" name="Google Shape;567;p39">
              <a:extLst>
                <a:ext uri="{FF2B5EF4-FFF2-40B4-BE49-F238E27FC236}">
                  <a16:creationId xmlns:a16="http://schemas.microsoft.com/office/drawing/2014/main" id="{E66EE87B-5392-6EA6-09AB-9E9B63E3B47D}"/>
                </a:ext>
              </a:extLst>
            </p:cNvPr>
            <p:cNvGrpSpPr>
              <a:grpSpLocks noGrp="1" noUngrp="1" noRot="1" noMove="1" noResize="1"/>
            </p:cNvGrpSpPr>
            <p:nvPr/>
          </p:nvGrpSpPr>
          <p:grpSpPr>
            <a:xfrm>
              <a:off x="7188775" y="3517200"/>
              <a:ext cx="1753075" cy="694625"/>
              <a:chOff x="7188775" y="3875550"/>
              <a:chExt cx="1753075" cy="694625"/>
            </a:xfrm>
          </p:grpSpPr>
          <p:sp>
            <p:nvSpPr>
              <p:cNvPr id="57" name="Google Shape;568;p39">
                <a:extLst>
                  <a:ext uri="{FF2B5EF4-FFF2-40B4-BE49-F238E27FC236}">
                    <a16:creationId xmlns:a16="http://schemas.microsoft.com/office/drawing/2014/main" id="{1FF64991-DFB7-2C5C-2698-07644F65DABF}"/>
                  </a:ext>
                </a:extLst>
              </p:cNvPr>
              <p:cNvSpPr>
                <a:spLocks noGrp="1" noRot="1" noMove="1" noResize="1" noEditPoints="1" noAdjustHandles="1" noChangeArrowheads="1" noChangeShapeType="1"/>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69;p39">
                <a:extLst>
                  <a:ext uri="{FF2B5EF4-FFF2-40B4-BE49-F238E27FC236}">
                    <a16:creationId xmlns:a16="http://schemas.microsoft.com/office/drawing/2014/main" id="{64C608F1-6E3A-1556-A1DB-0283E36D45B1}"/>
                  </a:ext>
                </a:extLst>
              </p:cNvPr>
              <p:cNvSpPr>
                <a:spLocks noGrp="1" noRot="1" noMove="1" noResize="1" noEditPoints="1" noAdjustHandles="1" noChangeArrowheads="1" noChangeShapeType="1"/>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50" name="Google Shape;570;p39">
                <a:extLst>
                  <a:ext uri="{FF2B5EF4-FFF2-40B4-BE49-F238E27FC236}">
                    <a16:creationId xmlns:a16="http://schemas.microsoft.com/office/drawing/2014/main" id="{4311A476-E6A2-C2C8-0FE7-E1122C392C6A}"/>
                  </a:ext>
                </a:extLst>
              </p:cNvPr>
              <p:cNvSpPr>
                <a:spLocks noGrp="1" noRot="1" noMove="1" noResize="1" noEditPoints="1" noAdjustHandles="1" noChangeArrowheads="1" noChangeShapeType="1"/>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3" name="Google Shape;571;p39">
              <a:extLst>
                <a:ext uri="{FF2B5EF4-FFF2-40B4-BE49-F238E27FC236}">
                  <a16:creationId xmlns:a16="http://schemas.microsoft.com/office/drawing/2014/main" id="{A9E04146-808F-A48A-4192-C9A364B9DF8A}"/>
                </a:ext>
              </a:extLst>
            </p:cNvPr>
            <p:cNvGrpSpPr>
              <a:grpSpLocks noGrp="1" noUngrp="1" noRot="1" noMove="1" noResize="1"/>
            </p:cNvGrpSpPr>
            <p:nvPr/>
          </p:nvGrpSpPr>
          <p:grpSpPr>
            <a:xfrm>
              <a:off x="7514175" y="4355175"/>
              <a:ext cx="1251425" cy="562526"/>
              <a:chOff x="5827250" y="4355175"/>
              <a:chExt cx="1251425" cy="562526"/>
            </a:xfrm>
          </p:grpSpPr>
          <p:sp>
            <p:nvSpPr>
              <p:cNvPr id="54" name="Google Shape;572;p39">
                <a:extLst>
                  <a:ext uri="{FF2B5EF4-FFF2-40B4-BE49-F238E27FC236}">
                    <a16:creationId xmlns:a16="http://schemas.microsoft.com/office/drawing/2014/main" id="{5CC0286C-6A87-4440-A5A9-EF47F26289C1}"/>
                  </a:ext>
                </a:extLst>
              </p:cNvPr>
              <p:cNvSpPr>
                <a:spLocks noGrp="1" noRot="1" noMove="1" noResize="1" noEditPoints="1" noAdjustHandles="1" noChangeArrowheads="1" noChangeShapeType="1"/>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3;p39">
                <a:extLst>
                  <a:ext uri="{FF2B5EF4-FFF2-40B4-BE49-F238E27FC236}">
                    <a16:creationId xmlns:a16="http://schemas.microsoft.com/office/drawing/2014/main" id="{7F0536E5-37A1-EE45-2CE2-2EC9D665E101}"/>
                  </a:ext>
                </a:extLst>
              </p:cNvPr>
              <p:cNvSpPr>
                <a:spLocks noGrp="1" noRot="1" noMove="1" noResize="1" noEditPoints="1" noAdjustHandles="1" noChangeArrowheads="1" noChangeShapeType="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6" name="Google Shape;574;p39">
                <a:extLst>
                  <a:ext uri="{FF2B5EF4-FFF2-40B4-BE49-F238E27FC236}">
                    <a16:creationId xmlns:a16="http://schemas.microsoft.com/office/drawing/2014/main" id="{03132D8E-E32A-00A6-01D9-2B48535D3498}"/>
                  </a:ext>
                </a:extLst>
              </p:cNvPr>
              <p:cNvSpPr>
                <a:spLocks noGrp="1" noRot="1" noMove="1" noResize="1" noEditPoints="1" noAdjustHandles="1" noChangeArrowheads="1" noChangeShapeType="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06" name="OLA MAR SUPERIOR DER">
            <a:extLst>
              <a:ext uri="{FF2B5EF4-FFF2-40B4-BE49-F238E27FC236}">
                <a16:creationId xmlns:a16="http://schemas.microsoft.com/office/drawing/2014/main" id="{0C2EA70C-479D-4C0B-5D19-67EABC48E35A}"/>
              </a:ext>
            </a:extLst>
          </p:cNvPr>
          <p:cNvGrpSpPr>
            <a:grpSpLocks noGrp="1" noUngrp="1" noRot="1" noMove="1" noResize="1"/>
          </p:cNvGrpSpPr>
          <p:nvPr/>
        </p:nvGrpSpPr>
        <p:grpSpPr>
          <a:xfrm flipH="1">
            <a:off x="8180770" y="29160"/>
            <a:ext cx="4079195" cy="1628568"/>
            <a:chOff x="427039" y="2728590"/>
            <a:chExt cx="1486533" cy="593480"/>
          </a:xfrm>
        </p:grpSpPr>
        <p:sp>
          <p:nvSpPr>
            <p:cNvPr id="1207" name="Google Shape;1445;p36">
              <a:extLst>
                <a:ext uri="{FF2B5EF4-FFF2-40B4-BE49-F238E27FC236}">
                  <a16:creationId xmlns:a16="http://schemas.microsoft.com/office/drawing/2014/main" id="{9D21A6A4-DA0B-5710-04CA-5954BE5C6C09}"/>
                </a:ext>
              </a:extLst>
            </p:cNvPr>
            <p:cNvSpPr>
              <a:spLocks noGrp="1" noRot="1" noMove="1" noResize="1" noEditPoints="1" noAdjustHandles="1" noChangeArrowheads="1" noChangeShapeType="1"/>
            </p:cNvSpPr>
            <p:nvPr/>
          </p:nvSpPr>
          <p:spPr>
            <a:xfrm>
              <a:off x="427039" y="2728590"/>
              <a:ext cx="1486533" cy="593480"/>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446;p36">
              <a:extLst>
                <a:ext uri="{FF2B5EF4-FFF2-40B4-BE49-F238E27FC236}">
                  <a16:creationId xmlns:a16="http://schemas.microsoft.com/office/drawing/2014/main" id="{4D6A5C98-40B1-3C8A-4D92-CD7E067476D6}"/>
                </a:ext>
              </a:extLst>
            </p:cNvPr>
            <p:cNvSpPr>
              <a:spLocks noGrp="1" noRot="1" noMove="1" noResize="1" noEditPoints="1" noAdjustHandles="1" noChangeArrowheads="1" noChangeShapeType="1"/>
            </p:cNvSpPr>
            <p:nvPr/>
          </p:nvSpPr>
          <p:spPr>
            <a:xfrm>
              <a:off x="427039" y="2728590"/>
              <a:ext cx="1199668" cy="519865"/>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OLA MAR INFERIOR IZQ">
            <a:extLst>
              <a:ext uri="{FF2B5EF4-FFF2-40B4-BE49-F238E27FC236}">
                <a16:creationId xmlns:a16="http://schemas.microsoft.com/office/drawing/2014/main" id="{CC574ECA-7E06-AB7D-0DAB-D038C5F91DA1}"/>
              </a:ext>
            </a:extLst>
          </p:cNvPr>
          <p:cNvGrpSpPr>
            <a:grpSpLocks noGrp="1" noUngrp="1" noRot="1" noMove="1" noResize="1"/>
          </p:cNvGrpSpPr>
          <p:nvPr/>
        </p:nvGrpSpPr>
        <p:grpSpPr>
          <a:xfrm>
            <a:off x="-22028" y="4606797"/>
            <a:ext cx="4885856" cy="2266679"/>
            <a:chOff x="-1658" y="2876815"/>
            <a:chExt cx="4885856" cy="2266679"/>
          </a:xfrm>
        </p:grpSpPr>
        <p:sp>
          <p:nvSpPr>
            <p:cNvPr id="1210" name="Google Shape;1427;p35">
              <a:extLst>
                <a:ext uri="{FF2B5EF4-FFF2-40B4-BE49-F238E27FC236}">
                  <a16:creationId xmlns:a16="http://schemas.microsoft.com/office/drawing/2014/main" id="{B14F992E-4559-5C89-1908-9E309B53D867}"/>
                </a:ext>
              </a:extLst>
            </p:cNvPr>
            <p:cNvSpPr>
              <a:spLocks noGrp="1" noRot="1" noMove="1" noResize="1" noEditPoints="1" noAdjustHandles="1" noChangeArrowheads="1" noChangeShapeType="1"/>
            </p:cNvSpPr>
            <p:nvPr/>
          </p:nvSpPr>
          <p:spPr>
            <a:xfrm flipH="1">
              <a:off x="-1658" y="2876815"/>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428;p35">
              <a:extLst>
                <a:ext uri="{FF2B5EF4-FFF2-40B4-BE49-F238E27FC236}">
                  <a16:creationId xmlns:a16="http://schemas.microsoft.com/office/drawing/2014/main" id="{5383B4E8-CB03-C66A-91D5-2A45BC1ABB7D}"/>
                </a:ext>
              </a:extLst>
            </p:cNvPr>
            <p:cNvSpPr>
              <a:spLocks noGrp="1" noRot="1" noMove="1" noResize="1" noEditPoints="1" noAdjustHandles="1" noChangeArrowheads="1" noChangeShapeType="1"/>
            </p:cNvSpPr>
            <p:nvPr/>
          </p:nvSpPr>
          <p:spPr>
            <a:xfrm flipH="1">
              <a:off x="2943" y="3391043"/>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IPN LOGO" descr="Escudo I.P.N. – Sociedad, Tecnología y Deontología.">
            <a:extLst>
              <a:ext uri="{FF2B5EF4-FFF2-40B4-BE49-F238E27FC236}">
                <a16:creationId xmlns:a16="http://schemas.microsoft.com/office/drawing/2014/main" id="{817BBE50-F8C6-FE78-1AD5-ADEAF776C4D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14500" y="960302"/>
            <a:ext cx="2151968" cy="2294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ESCOM LOGO" descr="Historia e Identidad Gráfica - ESCOM">
            <a:extLst>
              <a:ext uri="{FF2B5EF4-FFF2-40B4-BE49-F238E27FC236}">
                <a16:creationId xmlns:a16="http://schemas.microsoft.com/office/drawing/2014/main" id="{0B25D18B-4136-23B9-C033-8931976B7F47}"/>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57546" y="1119115"/>
            <a:ext cx="2310579" cy="1872763"/>
          </a:xfrm>
          <a:prstGeom prst="rect">
            <a:avLst/>
          </a:prstGeom>
          <a:noFill/>
          <a:extLst>
            <a:ext uri="{909E8E84-426E-40DD-AFC4-6F175D3DCCD1}">
              <a14:hiddenFill xmlns:a14="http://schemas.microsoft.com/office/drawing/2010/main">
                <a:solidFill>
                  <a:srgbClr val="FFFFFF"/>
                </a:solidFill>
              </a14:hiddenFill>
            </a:ext>
          </a:extLst>
        </p:spPr>
      </p:pic>
      <p:pic>
        <p:nvPicPr>
          <p:cNvPr id="11" name="ICONO EQUIPO" descr="Forma&#10;&#10;Descripción generada automáticamente">
            <a:extLst>
              <a:ext uri="{FF2B5EF4-FFF2-40B4-BE49-F238E27FC236}">
                <a16:creationId xmlns:a16="http://schemas.microsoft.com/office/drawing/2014/main" id="{289F768B-CEC2-9582-39AC-1C84C5926AB3}"/>
              </a:ext>
            </a:extLst>
          </p:cNvPr>
          <p:cNvPicPr>
            <a:picLocks noGrp="1" noRot="1" noChangeAspect="1" noMove="1" noResize="1" noEditPoints="1" noAdjustHandles="1" noChangeArrowheads="1" noChangeShapeType="1" noCrop="1"/>
          </p:cNvPicPr>
          <p:nvPr/>
        </p:nvPicPr>
        <p:blipFill>
          <a:blip r:embed="rId7">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5213725" y="593633"/>
            <a:ext cx="1764545" cy="1891308"/>
          </a:xfrm>
          <a:prstGeom prst="rect">
            <a:avLst/>
          </a:prstGeom>
          <a:effectLst/>
        </p:spPr>
      </p:pic>
      <p:cxnSp>
        <p:nvCxnSpPr>
          <p:cNvPr id="25" name="Conector recto 24">
            <a:extLst>
              <a:ext uri="{FF2B5EF4-FFF2-40B4-BE49-F238E27FC236}">
                <a16:creationId xmlns:a16="http://schemas.microsoft.com/office/drawing/2014/main" id="{A49DF865-7981-FF7C-1637-69210B6A77A7}"/>
              </a:ext>
            </a:extLst>
          </p:cNvPr>
          <p:cNvCxnSpPr>
            <a:cxnSpLocks noGrp="1" noRot="1" noMove="1" noResize="1" noEditPoints="1" noAdjustHandles="1" noChangeArrowheads="1" noChangeShapeType="1"/>
          </p:cNvCxnSpPr>
          <p:nvPr/>
        </p:nvCxnSpPr>
        <p:spPr>
          <a:xfrm>
            <a:off x="1153324" y="3223709"/>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C42B32C4-C8BE-A7FD-B7DF-427B32F9A503}"/>
              </a:ext>
            </a:extLst>
          </p:cNvPr>
          <p:cNvCxnSpPr>
            <a:cxnSpLocks noGrp="1" noRot="1" noMove="1" noResize="1" noEditPoints="1" noAdjustHandles="1" noChangeArrowheads="1" noChangeShapeType="1"/>
          </p:cNvCxnSpPr>
          <p:nvPr/>
        </p:nvCxnSpPr>
        <p:spPr>
          <a:xfrm>
            <a:off x="4597400" y="2555644"/>
            <a:ext cx="2997200"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682D43EB-A59C-6F5E-E107-771414244EF6}"/>
              </a:ext>
            </a:extLst>
          </p:cNvPr>
          <p:cNvCxnSpPr>
            <a:cxnSpLocks noGrp="1" noRot="1" noMove="1" noResize="1" noEditPoints="1" noAdjustHandles="1" noChangeArrowheads="1" noChangeShapeType="1"/>
          </p:cNvCxnSpPr>
          <p:nvPr/>
        </p:nvCxnSpPr>
        <p:spPr>
          <a:xfrm>
            <a:off x="8506903" y="3199739"/>
            <a:ext cx="2558555" cy="0"/>
          </a:xfrm>
          <a:prstGeom prst="line">
            <a:avLst/>
          </a:prstGeom>
          <a:ln w="76200">
            <a:solidFill>
              <a:srgbClr val="0379AF"/>
            </a:solidFill>
          </a:ln>
          <a:effectLst/>
        </p:spPr>
        <p:style>
          <a:lnRef idx="2">
            <a:schemeClr val="accent1"/>
          </a:lnRef>
          <a:fillRef idx="0">
            <a:schemeClr val="accent1"/>
          </a:fillRef>
          <a:effectRef idx="1">
            <a:schemeClr val="accent1"/>
          </a:effectRef>
          <a:fontRef idx="minor">
            <a:schemeClr val="tx1"/>
          </a:fontRef>
        </p:style>
      </p:cxnSp>
      <p:sp>
        <p:nvSpPr>
          <p:cNvPr id="30" name="EQUIPO DEV">
            <a:extLst>
              <a:ext uri="{FF2B5EF4-FFF2-40B4-BE49-F238E27FC236}">
                <a16:creationId xmlns:a16="http://schemas.microsoft.com/office/drawing/2014/main" id="{7DBAD459-CA4C-A213-44FE-B5890303D2CA}"/>
              </a:ext>
            </a:extLst>
          </p:cNvPr>
          <p:cNvSpPr txBox="1">
            <a:spLocks noGrp="1" noRot="1" noMove="1" noResize="1" noEditPoints="1" noAdjustHandles="1" noChangeArrowheads="1" noChangeShapeType="1"/>
          </p:cNvSpPr>
          <p:nvPr/>
        </p:nvSpPr>
        <p:spPr>
          <a:xfrm>
            <a:off x="3966003" y="280052"/>
            <a:ext cx="45170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Sistemas inteligentes para el medio ambiente</a:t>
            </a:r>
            <a:endParaRPr kumimoji="0" lang="es-MX" sz="20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228" name="NÚMERO DIAPOSITIVA">
            <a:extLst>
              <a:ext uri="{FF2B5EF4-FFF2-40B4-BE49-F238E27FC236}">
                <a16:creationId xmlns:a16="http://schemas.microsoft.com/office/drawing/2014/main" id="{B8F6FADF-2B8D-B5FB-6C6A-ABC9541921E2}"/>
              </a:ext>
            </a:extLst>
          </p:cNvPr>
          <p:cNvGrpSpPr>
            <a:grpSpLocks noGrp="1" noUngrp="1" noRot="1" noMove="1" noResize="1"/>
          </p:cNvGrpSpPr>
          <p:nvPr/>
        </p:nvGrpSpPr>
        <p:grpSpPr>
          <a:xfrm>
            <a:off x="11319405" y="6106465"/>
            <a:ext cx="634390" cy="661228"/>
            <a:chOff x="11319405" y="6106465"/>
            <a:chExt cx="634390" cy="661228"/>
          </a:xfrm>
        </p:grpSpPr>
        <p:sp>
          <p:nvSpPr>
            <p:cNvPr id="59" name="Círculo: vacío 58">
              <a:extLst>
                <a:ext uri="{FF2B5EF4-FFF2-40B4-BE49-F238E27FC236}">
                  <a16:creationId xmlns:a16="http://schemas.microsoft.com/office/drawing/2014/main" id="{EB4FFD1C-AD0E-A473-A7D2-BA550E59BCA4}"/>
                </a:ext>
              </a:extLst>
            </p:cNvPr>
            <p:cNvSpPr>
              <a:spLocks noGrp="1" noRot="1" noMove="1" noResize="1" noEditPoints="1" noAdjustHandles="1" noChangeArrowheads="1" noChangeShapeType="1"/>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0" name="Elipse 59">
              <a:extLst>
                <a:ext uri="{FF2B5EF4-FFF2-40B4-BE49-F238E27FC236}">
                  <a16:creationId xmlns:a16="http://schemas.microsoft.com/office/drawing/2014/main" id="{DD874242-9553-AB8E-66AD-01144A278173}"/>
                </a:ext>
              </a:extLst>
            </p:cNvPr>
            <p:cNvSpPr>
              <a:spLocks noGrp="1" noRot="1" noMove="1" noResize="1" noEditPoints="1" noAdjustHandles="1" noChangeArrowheads="1" noChangeShapeType="1"/>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NÚMERO 1">
              <a:extLst>
                <a:ext uri="{FF2B5EF4-FFF2-40B4-BE49-F238E27FC236}">
                  <a16:creationId xmlns:a16="http://schemas.microsoft.com/office/drawing/2014/main" id="{D9D334E9-A0CF-BA6B-CCB6-95E5B300A7BA}"/>
                </a:ext>
              </a:extLst>
            </p:cNvPr>
            <p:cNvSpPr txBox="1">
              <a:spLocks noGrp="1" noRot="1" noMove="1" noResize="1" noEditPoints="1" noAdjustHandles="1" noChangeArrowheads="1" noChangeShapeType="1"/>
            </p:cNvSpPr>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1</a:t>
              </a:r>
            </a:p>
          </p:txBody>
        </p:sp>
      </p:grpSp>
      <p:pic>
        <p:nvPicPr>
          <p:cNvPr id="1221" name="AJOLOTES MEDIANOS" descr="Imagen que contiene cadena, oscuro, tabla, iluminado&#10;&#10;Descripción generada automáticamente">
            <a:extLst>
              <a:ext uri="{FF2B5EF4-FFF2-40B4-BE49-F238E27FC236}">
                <a16:creationId xmlns:a16="http://schemas.microsoft.com/office/drawing/2014/main" id="{3C492952-7D11-5BF0-CC82-FDDA9BB319D3}"/>
              </a:ext>
            </a:extLst>
          </p:cNvPr>
          <p:cNvPicPr>
            <a:picLocks noGrp="1" noRot="1" noChangeAspect="1" noMove="1" noResize="1" noEditPoints="1" noAdjustHandles="1" noChangeArrowheads="1" noChangeShapeType="1" noCrop="1"/>
          </p:cNvPicPr>
          <p:nvPr/>
        </p:nvPicPr>
        <p:blipFill>
          <a:blip r:embed="rId8">
            <a:alphaModFix amt="20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16449" y="1406425"/>
            <a:ext cx="3590925" cy="6296025"/>
          </a:xfrm>
          <a:prstGeom prst="rect">
            <a:avLst/>
          </a:prstGeom>
        </p:spPr>
      </p:pic>
      <p:pic>
        <p:nvPicPr>
          <p:cNvPr id="1224" name="AJOLOTES ADULTOS" descr="Imagen que contiene oscuro, tabla, hombre, computadora&#10;&#10;Descripción generada automáticamente">
            <a:extLst>
              <a:ext uri="{FF2B5EF4-FFF2-40B4-BE49-F238E27FC236}">
                <a16:creationId xmlns:a16="http://schemas.microsoft.com/office/drawing/2014/main" id="{B6A9512B-7A40-537C-E5C6-8AD914619852}"/>
              </a:ext>
            </a:extLst>
          </p:cNvPr>
          <p:cNvPicPr>
            <a:picLocks noGrp="1" noRot="1" noChangeAspect="1" noMove="1" noResize="1" noEditPoints="1" noAdjustHandles="1" noChangeArrowheads="1" noChangeShapeType="1" noCrop="1"/>
          </p:cNvPicPr>
          <p:nvPr/>
        </p:nvPicPr>
        <p:blipFill>
          <a:blip r:embed="rId9">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862278" y="2338222"/>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
        <p:nvSpPr>
          <p:cNvPr id="29" name="MARCO">
            <a:extLst>
              <a:ext uri="{FF2B5EF4-FFF2-40B4-BE49-F238E27FC236}">
                <a16:creationId xmlns:a16="http://schemas.microsoft.com/office/drawing/2014/main" id="{12B56F81-1534-6E55-CC4E-AF230CFC3989}"/>
              </a:ext>
            </a:extLst>
          </p:cNvPr>
          <p:cNvSpPr>
            <a:spLocks noGrp="1" noRot="1" noMove="1" noResize="1" noEditPoints="1" noAdjustHandles="1" noChangeArrowheads="1" noChangeShapeType="1"/>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36" name="PCB SUPERIOR IZQ 2">
            <a:extLst>
              <a:ext uri="{FF2B5EF4-FFF2-40B4-BE49-F238E27FC236}">
                <a16:creationId xmlns:a16="http://schemas.microsoft.com/office/drawing/2014/main" id="{50CD35F5-B599-7F35-6B13-162DBD3C3A31}"/>
              </a:ext>
            </a:extLst>
          </p:cNvPr>
          <p:cNvGrpSpPr>
            <a:grpSpLocks noGrp="1" noUngrp="1" noRot="1" noMove="1" noResize="1"/>
          </p:cNvGrpSpPr>
          <p:nvPr/>
        </p:nvGrpSpPr>
        <p:grpSpPr>
          <a:xfrm rot="5400000">
            <a:off x="-267226" y="940330"/>
            <a:ext cx="2346655" cy="751205"/>
            <a:chOff x="215000" y="360877"/>
            <a:chExt cx="2334496" cy="769273"/>
          </a:xfrm>
        </p:grpSpPr>
        <p:grpSp>
          <p:nvGrpSpPr>
            <p:cNvPr id="1237" name="Google Shape;544;p39">
              <a:extLst>
                <a:ext uri="{FF2B5EF4-FFF2-40B4-BE49-F238E27FC236}">
                  <a16:creationId xmlns:a16="http://schemas.microsoft.com/office/drawing/2014/main" id="{837B1C22-505A-DB24-35FD-4EB47DC1E698}"/>
                </a:ext>
              </a:extLst>
            </p:cNvPr>
            <p:cNvGrpSpPr>
              <a:grpSpLocks noGrp="1" noUngrp="1" noRot="1" noMove="1" noResize="1"/>
            </p:cNvGrpSpPr>
            <p:nvPr/>
          </p:nvGrpSpPr>
          <p:grpSpPr>
            <a:xfrm>
              <a:off x="220525" y="360877"/>
              <a:ext cx="2328971" cy="537723"/>
              <a:chOff x="220525" y="360877"/>
              <a:chExt cx="2328971" cy="537723"/>
            </a:xfrm>
          </p:grpSpPr>
          <p:sp>
            <p:nvSpPr>
              <p:cNvPr id="1240" name="Google Shape;545;p39">
                <a:extLst>
                  <a:ext uri="{FF2B5EF4-FFF2-40B4-BE49-F238E27FC236}">
                    <a16:creationId xmlns:a16="http://schemas.microsoft.com/office/drawing/2014/main" id="{755BE62A-2E92-5F67-8B46-DE870F1C2E7B}"/>
                  </a:ext>
                </a:extLst>
              </p:cNvPr>
              <p:cNvSpPr>
                <a:spLocks noGrp="1" noRot="1" noMove="1" noResize="1" noEditPoints="1" noAdjustHandles="1" noChangeArrowheads="1" noChangeShapeType="1"/>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241" name="Google Shape;546;p39">
                <a:extLst>
                  <a:ext uri="{FF2B5EF4-FFF2-40B4-BE49-F238E27FC236}">
                    <a16:creationId xmlns:a16="http://schemas.microsoft.com/office/drawing/2014/main" id="{1C05B9F4-2541-4B1F-8272-D434FC602D94}"/>
                  </a:ext>
                </a:extLst>
              </p:cNvPr>
              <p:cNvSpPr>
                <a:spLocks noGrp="1" noRot="1" noMove="1" noResize="1" noEditPoints="1" noAdjustHandles="1" noChangeArrowheads="1" noChangeShapeType="1"/>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42" name="Google Shape;547;p39">
                <a:extLst>
                  <a:ext uri="{FF2B5EF4-FFF2-40B4-BE49-F238E27FC236}">
                    <a16:creationId xmlns:a16="http://schemas.microsoft.com/office/drawing/2014/main" id="{9555F671-E492-91C5-C6BD-486763737240}"/>
                  </a:ext>
                </a:extLst>
              </p:cNvPr>
              <p:cNvSpPr>
                <a:spLocks noGrp="1" noRot="1" noMove="1" noResize="1" noEditPoints="1" noAdjustHandles="1" noChangeArrowheads="1" noChangeShapeType="1"/>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238" name="Google Shape;548;p39">
              <a:extLst>
                <a:ext uri="{FF2B5EF4-FFF2-40B4-BE49-F238E27FC236}">
                  <a16:creationId xmlns:a16="http://schemas.microsoft.com/office/drawing/2014/main" id="{52A4B19A-9813-3AB3-D51A-2E387F72B0F6}"/>
                </a:ext>
              </a:extLst>
            </p:cNvPr>
            <p:cNvSpPr>
              <a:spLocks noGrp="1" noRot="1" noMove="1" noResize="1" noEditPoints="1" noAdjustHandles="1" noChangeArrowheads="1" noChangeShapeType="1"/>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39" name="Google Shape;549;p39">
              <a:extLst>
                <a:ext uri="{FF2B5EF4-FFF2-40B4-BE49-F238E27FC236}">
                  <a16:creationId xmlns:a16="http://schemas.microsoft.com/office/drawing/2014/main" id="{FA142FBD-9E6F-5A36-BD75-936FE8ACAAE2}"/>
                </a:ext>
              </a:extLst>
            </p:cNvPr>
            <p:cNvSpPr>
              <a:spLocks noGrp="1" noRot="1" noMove="1" noResize="1" noEditPoints="1" noAdjustHandles="1" noChangeArrowheads="1" noChangeShapeType="1"/>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Tree>
    <p:extLst>
      <p:ext uri="{BB962C8B-B14F-4D97-AF65-F5344CB8AC3E}">
        <p14:creationId xmlns:p14="http://schemas.microsoft.com/office/powerpoint/2010/main" val="2997520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30"/>
                                        </p:tgtEl>
                                      </p:cBhvr>
                                    </p:animEffect>
                                    <p:animScale>
                                      <p:cBhvr>
                                        <p:cTn id="13"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a:extLst>
            <a:ext uri="{FF2B5EF4-FFF2-40B4-BE49-F238E27FC236}">
              <a16:creationId xmlns:a16="http://schemas.microsoft.com/office/drawing/2014/main" id="{C600C236-EC60-406C-ABC4-8E29CC55FA2E}"/>
            </a:ext>
          </a:extLst>
        </p:cNvPr>
        <p:cNvGrpSpPr/>
        <p:nvPr/>
      </p:nvGrpSpPr>
      <p:grpSpPr>
        <a:xfrm>
          <a:off x="0" y="0"/>
          <a:ext cx="0" cy="0"/>
          <a:chOff x="0" y="0"/>
          <a:chExt cx="0" cy="0"/>
        </a:xfrm>
      </p:grpSpPr>
      <p:pic>
        <p:nvPicPr>
          <p:cNvPr id="6" name="ICONO ANTECEDENTES">
            <a:extLst>
              <a:ext uri="{FF2B5EF4-FFF2-40B4-BE49-F238E27FC236}">
                <a16:creationId xmlns:a16="http://schemas.microsoft.com/office/drawing/2014/main" id="{1FF2D363-7C6C-2E80-E256-01CF5C52AC97}"/>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15" name="ENFASÍS TÍTULO">
            <a:extLst>
              <a:ext uri="{FF2B5EF4-FFF2-40B4-BE49-F238E27FC236}">
                <a16:creationId xmlns:a16="http://schemas.microsoft.com/office/drawing/2014/main" id="{1B438F14-071D-365B-3E76-473E16735F0F}"/>
              </a:ext>
            </a:extLst>
          </p:cNvPr>
          <p:cNvSpPr/>
          <p:nvPr/>
        </p:nvSpPr>
        <p:spPr>
          <a:xfrm>
            <a:off x="1"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texto conservación">
            <a:extLst>
              <a:ext uri="{FF2B5EF4-FFF2-40B4-BE49-F238E27FC236}">
                <a16:creationId xmlns:a16="http://schemas.microsoft.com/office/drawing/2014/main" id="{58C53029-1281-1876-838B-475B1A7F4022}"/>
              </a:ext>
            </a:extLst>
          </p:cNvPr>
          <p:cNvSpPr txBox="1"/>
          <p:nvPr/>
        </p:nvSpPr>
        <p:spPr>
          <a:xfrm>
            <a:off x="3315589" y="5488997"/>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Proteus</a:t>
            </a:r>
            <a:endParaRPr lang="es-MX" sz="1800"/>
          </a:p>
        </p:txBody>
      </p:sp>
      <p:sp>
        <p:nvSpPr>
          <p:cNvPr id="8" name="Rectángulo 7">
            <a:extLst>
              <a:ext uri="{FF2B5EF4-FFF2-40B4-BE49-F238E27FC236}">
                <a16:creationId xmlns:a16="http://schemas.microsoft.com/office/drawing/2014/main" id="{AB34AFB3-5882-8937-E9C2-C0F59A2A25FD}"/>
              </a:ext>
            </a:extLst>
          </p:cNvPr>
          <p:cNvSpPr/>
          <p:nvPr/>
        </p:nvSpPr>
        <p:spPr>
          <a:xfrm>
            <a:off x="1724504" y="1587640"/>
            <a:ext cx="8585200" cy="3818373"/>
          </a:xfrm>
          <a:prstGeom prst="rect">
            <a:avLst/>
          </a:prstGeom>
          <a:solidFill>
            <a:schemeClr val="bg1">
              <a:lumMod val="65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CD9A0A9C-C217-1FF0-C070-7C47F8FE0B62}"/>
              </a:ext>
            </a:extLst>
          </p:cNvPr>
          <p:cNvSpPr/>
          <p:nvPr/>
        </p:nvSpPr>
        <p:spPr>
          <a:xfrm>
            <a:off x="7154571" y="7130895"/>
            <a:ext cx="3983315" cy="3058346"/>
          </a:xfrm>
          <a:prstGeom prst="rect">
            <a:avLst/>
          </a:pr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Imagen 18">
            <a:extLst>
              <a:ext uri="{FF2B5EF4-FFF2-40B4-BE49-F238E27FC236}">
                <a16:creationId xmlns:a16="http://schemas.microsoft.com/office/drawing/2014/main" id="{ACADBCAC-85E7-CC9B-B4FC-91F2968ABCCE}"/>
              </a:ext>
            </a:extLst>
          </p:cNvPr>
          <p:cNvPicPr>
            <a:picLocks noChangeAspect="1"/>
          </p:cNvPicPr>
          <p:nvPr/>
        </p:nvPicPr>
        <p:blipFill>
          <a:blip r:embed="rId5"/>
          <a:stretch>
            <a:fillRect/>
          </a:stretch>
        </p:blipFill>
        <p:spPr>
          <a:xfrm>
            <a:off x="7461819" y="7270325"/>
            <a:ext cx="3368821" cy="2779486"/>
          </a:xfrm>
          <a:prstGeom prst="rect">
            <a:avLst/>
          </a:prstGeom>
        </p:spPr>
      </p:pic>
      <p:grpSp>
        <p:nvGrpSpPr>
          <p:cNvPr id="1057" name="MARCO DEFINITIVO">
            <a:extLst>
              <a:ext uri="{FF2B5EF4-FFF2-40B4-BE49-F238E27FC236}">
                <a16:creationId xmlns:a16="http://schemas.microsoft.com/office/drawing/2014/main" id="{F7C02CD7-3DCE-BA34-5EE7-37327DB32363}"/>
              </a:ext>
            </a:extLst>
          </p:cNvPr>
          <p:cNvGrpSpPr/>
          <p:nvPr/>
        </p:nvGrpSpPr>
        <p:grpSpPr>
          <a:xfrm>
            <a:off x="-22028" y="29160"/>
            <a:ext cx="12281993" cy="6844316"/>
            <a:chOff x="-22028" y="29160"/>
            <a:chExt cx="12281993" cy="6844316"/>
          </a:xfrm>
        </p:grpSpPr>
        <p:grpSp>
          <p:nvGrpSpPr>
            <p:cNvPr id="1058" name="PCB SUPERIOR IZQ">
              <a:extLst>
                <a:ext uri="{FF2B5EF4-FFF2-40B4-BE49-F238E27FC236}">
                  <a16:creationId xmlns:a16="http://schemas.microsoft.com/office/drawing/2014/main" id="{2560929F-46F4-AE9E-0311-4ADA7CF8440E}"/>
                </a:ext>
              </a:extLst>
            </p:cNvPr>
            <p:cNvGrpSpPr/>
            <p:nvPr/>
          </p:nvGrpSpPr>
          <p:grpSpPr>
            <a:xfrm>
              <a:off x="1373401" y="136927"/>
              <a:ext cx="542817" cy="1669739"/>
              <a:chOff x="1373401" y="136927"/>
              <a:chExt cx="542817" cy="1669739"/>
            </a:xfrm>
          </p:grpSpPr>
          <p:sp>
            <p:nvSpPr>
              <p:cNvPr id="1075" name="Google Shape;546;p39">
                <a:extLst>
                  <a:ext uri="{FF2B5EF4-FFF2-40B4-BE49-F238E27FC236}">
                    <a16:creationId xmlns:a16="http://schemas.microsoft.com/office/drawing/2014/main" id="{78512177-60E9-B238-6672-A2892167E30A}"/>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6" name="Google Shape;548;p39">
                <a:extLst>
                  <a:ext uri="{FF2B5EF4-FFF2-40B4-BE49-F238E27FC236}">
                    <a16:creationId xmlns:a16="http://schemas.microsoft.com/office/drawing/2014/main" id="{EE3A3B4F-DC9B-247C-5C11-8EB9B752BE2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7" name="Google Shape;552;p39">
                <a:extLst>
                  <a:ext uri="{FF2B5EF4-FFF2-40B4-BE49-F238E27FC236}">
                    <a16:creationId xmlns:a16="http://schemas.microsoft.com/office/drawing/2014/main" id="{8D9A3387-1CFD-3B2D-4646-ED3A736719B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8" name="Google Shape;552;p39">
                <a:extLst>
                  <a:ext uri="{FF2B5EF4-FFF2-40B4-BE49-F238E27FC236}">
                    <a16:creationId xmlns:a16="http://schemas.microsoft.com/office/drawing/2014/main" id="{F1AA3967-74D8-EC27-1CA0-CB036E3B437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59" name="OLA MAR SUPERIOR DER">
              <a:extLst>
                <a:ext uri="{FF2B5EF4-FFF2-40B4-BE49-F238E27FC236}">
                  <a16:creationId xmlns:a16="http://schemas.microsoft.com/office/drawing/2014/main" id="{89CA4BB1-E8F8-9A67-9826-30A1ABC78C62}"/>
                </a:ext>
              </a:extLst>
            </p:cNvPr>
            <p:cNvGrpSpPr/>
            <p:nvPr/>
          </p:nvGrpSpPr>
          <p:grpSpPr>
            <a:xfrm>
              <a:off x="8180770" y="29160"/>
              <a:ext cx="4079195" cy="1628568"/>
              <a:chOff x="8180770" y="29160"/>
              <a:chExt cx="4079195" cy="1628568"/>
            </a:xfrm>
          </p:grpSpPr>
          <p:sp>
            <p:nvSpPr>
              <p:cNvPr id="1073" name="Google Shape;1445;p36">
                <a:extLst>
                  <a:ext uri="{FF2B5EF4-FFF2-40B4-BE49-F238E27FC236}">
                    <a16:creationId xmlns:a16="http://schemas.microsoft.com/office/drawing/2014/main" id="{44783220-DA4D-A795-05F0-47FA2A778B0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446;p36">
                <a:extLst>
                  <a:ext uri="{FF2B5EF4-FFF2-40B4-BE49-F238E27FC236}">
                    <a16:creationId xmlns:a16="http://schemas.microsoft.com/office/drawing/2014/main" id="{64FA5E3B-0367-A92B-0DD8-5A0FD8239091}"/>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PCB INFERIOR DERECHA">
              <a:extLst>
                <a:ext uri="{FF2B5EF4-FFF2-40B4-BE49-F238E27FC236}">
                  <a16:creationId xmlns:a16="http://schemas.microsoft.com/office/drawing/2014/main" id="{93FE46CA-5CAB-39B1-0FBB-2232A854581E}"/>
                </a:ext>
              </a:extLst>
            </p:cNvPr>
            <p:cNvGrpSpPr/>
            <p:nvPr/>
          </p:nvGrpSpPr>
          <p:grpSpPr>
            <a:xfrm>
              <a:off x="10352083" y="5284183"/>
              <a:ext cx="1797326" cy="1490040"/>
              <a:chOff x="7188775" y="3517200"/>
              <a:chExt cx="1753075" cy="1400501"/>
            </a:xfrm>
          </p:grpSpPr>
          <p:grpSp>
            <p:nvGrpSpPr>
              <p:cNvPr id="1065" name="Google Shape;567;p39">
                <a:extLst>
                  <a:ext uri="{FF2B5EF4-FFF2-40B4-BE49-F238E27FC236}">
                    <a16:creationId xmlns:a16="http://schemas.microsoft.com/office/drawing/2014/main" id="{E625CC43-1F8A-B7D8-53B9-E9C0FC74DA79}"/>
                  </a:ext>
                </a:extLst>
              </p:cNvPr>
              <p:cNvGrpSpPr/>
              <p:nvPr/>
            </p:nvGrpSpPr>
            <p:grpSpPr>
              <a:xfrm>
                <a:off x="7188775" y="3517200"/>
                <a:ext cx="1753075" cy="694625"/>
                <a:chOff x="7188775" y="3875550"/>
                <a:chExt cx="1753075" cy="694625"/>
              </a:xfrm>
            </p:grpSpPr>
            <p:sp>
              <p:nvSpPr>
                <p:cNvPr id="1070" name="Google Shape;568;p39">
                  <a:extLst>
                    <a:ext uri="{FF2B5EF4-FFF2-40B4-BE49-F238E27FC236}">
                      <a16:creationId xmlns:a16="http://schemas.microsoft.com/office/drawing/2014/main" id="{D1F40078-65ED-BFC2-680B-38CB9B7382A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1" name="Google Shape;569;p39">
                  <a:extLst>
                    <a:ext uri="{FF2B5EF4-FFF2-40B4-BE49-F238E27FC236}">
                      <a16:creationId xmlns:a16="http://schemas.microsoft.com/office/drawing/2014/main" id="{9C1245E9-DA66-FA25-A3CE-D6B61AE792AB}"/>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72" name="Google Shape;570;p39">
                  <a:extLst>
                    <a:ext uri="{FF2B5EF4-FFF2-40B4-BE49-F238E27FC236}">
                      <a16:creationId xmlns:a16="http://schemas.microsoft.com/office/drawing/2014/main" id="{2B982947-7657-8C6E-B333-1E8C520C21F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66" name="Google Shape;571;p39">
                <a:extLst>
                  <a:ext uri="{FF2B5EF4-FFF2-40B4-BE49-F238E27FC236}">
                    <a16:creationId xmlns:a16="http://schemas.microsoft.com/office/drawing/2014/main" id="{F6C0CEEC-C4D6-442A-7A5D-25046FC6DC25}"/>
                  </a:ext>
                </a:extLst>
              </p:cNvPr>
              <p:cNvGrpSpPr/>
              <p:nvPr/>
            </p:nvGrpSpPr>
            <p:grpSpPr>
              <a:xfrm>
                <a:off x="7514175" y="4355175"/>
                <a:ext cx="1251425" cy="562526"/>
                <a:chOff x="5827250" y="4355175"/>
                <a:chExt cx="1251425" cy="562526"/>
              </a:xfrm>
            </p:grpSpPr>
            <p:sp>
              <p:nvSpPr>
                <p:cNvPr id="1067" name="Google Shape;572;p39">
                  <a:extLst>
                    <a:ext uri="{FF2B5EF4-FFF2-40B4-BE49-F238E27FC236}">
                      <a16:creationId xmlns:a16="http://schemas.microsoft.com/office/drawing/2014/main" id="{1398D152-779A-7565-E12C-EB4C3C58E74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68" name="Google Shape;573;p39">
                  <a:extLst>
                    <a:ext uri="{FF2B5EF4-FFF2-40B4-BE49-F238E27FC236}">
                      <a16:creationId xmlns:a16="http://schemas.microsoft.com/office/drawing/2014/main" id="{0BD43BEC-5A1E-1CA9-402E-ADC1F6902A0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69" name="Google Shape;574;p39">
                  <a:extLst>
                    <a:ext uri="{FF2B5EF4-FFF2-40B4-BE49-F238E27FC236}">
                      <a16:creationId xmlns:a16="http://schemas.microsoft.com/office/drawing/2014/main" id="{FDEFC71F-2C4E-274C-C196-A85E8923033A}"/>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061" name="OLA MAR INFERIOR IZQ">
              <a:extLst>
                <a:ext uri="{FF2B5EF4-FFF2-40B4-BE49-F238E27FC236}">
                  <a16:creationId xmlns:a16="http://schemas.microsoft.com/office/drawing/2014/main" id="{A33CDF70-F098-3119-E5C8-EE68B08608E8}"/>
                </a:ext>
              </a:extLst>
            </p:cNvPr>
            <p:cNvGrpSpPr/>
            <p:nvPr/>
          </p:nvGrpSpPr>
          <p:grpSpPr>
            <a:xfrm>
              <a:off x="-22028" y="4606797"/>
              <a:ext cx="4885856" cy="2266679"/>
              <a:chOff x="-22028" y="4606797"/>
              <a:chExt cx="4885856" cy="2266679"/>
            </a:xfrm>
          </p:grpSpPr>
          <p:sp>
            <p:nvSpPr>
              <p:cNvPr id="1063" name="Google Shape;1427;p35">
                <a:extLst>
                  <a:ext uri="{FF2B5EF4-FFF2-40B4-BE49-F238E27FC236}">
                    <a16:creationId xmlns:a16="http://schemas.microsoft.com/office/drawing/2014/main" id="{ABBFAFB1-2CAD-52E7-15F8-DD5C544E8E9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428;p35">
                <a:extLst>
                  <a:ext uri="{FF2B5EF4-FFF2-40B4-BE49-F238E27FC236}">
                    <a16:creationId xmlns:a16="http://schemas.microsoft.com/office/drawing/2014/main" id="{926F464D-0623-0C10-72E4-49EE2BB5D4B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MARCO">
              <a:extLst>
                <a:ext uri="{FF2B5EF4-FFF2-40B4-BE49-F238E27FC236}">
                  <a16:creationId xmlns:a16="http://schemas.microsoft.com/office/drawing/2014/main" id="{432FAF81-3EC1-5D02-03C0-E7DC107A49F4}"/>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1079" name="ICONO EQUIPO">
            <a:extLst>
              <a:ext uri="{FF2B5EF4-FFF2-40B4-BE49-F238E27FC236}">
                <a16:creationId xmlns:a16="http://schemas.microsoft.com/office/drawing/2014/main" id="{1F5F6C07-5F33-BDCD-0FA2-AEE20CB8AC72}"/>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1080" name="Grupo 1079">
            <a:extLst>
              <a:ext uri="{FF2B5EF4-FFF2-40B4-BE49-F238E27FC236}">
                <a16:creationId xmlns:a16="http://schemas.microsoft.com/office/drawing/2014/main" id="{278BAC43-9BBA-3105-3595-176BEDCAD3AD}"/>
              </a:ext>
            </a:extLst>
          </p:cNvPr>
          <p:cNvGrpSpPr/>
          <p:nvPr/>
        </p:nvGrpSpPr>
        <p:grpSpPr>
          <a:xfrm>
            <a:off x="9411520" y="3796650"/>
            <a:ext cx="3395766" cy="3395766"/>
            <a:chOff x="9411520" y="3796650"/>
            <a:chExt cx="3395766" cy="3395766"/>
          </a:xfrm>
        </p:grpSpPr>
        <p:pic>
          <p:nvPicPr>
            <p:cNvPr id="1081" name="Imagen 27">
              <a:extLst>
                <a:ext uri="{FF2B5EF4-FFF2-40B4-BE49-F238E27FC236}">
                  <a16:creationId xmlns:a16="http://schemas.microsoft.com/office/drawing/2014/main" id="{E5585851-FCEF-5CAB-A75C-B103A5EFBDA9}"/>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1082" name="Círculo: vacío 1081">
              <a:extLst>
                <a:ext uri="{FF2B5EF4-FFF2-40B4-BE49-F238E27FC236}">
                  <a16:creationId xmlns:a16="http://schemas.microsoft.com/office/drawing/2014/main" id="{90757770-92FE-E8BE-31C2-E002A92E2B9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83" name="Elipse 1082">
              <a:extLst>
                <a:ext uri="{FF2B5EF4-FFF2-40B4-BE49-F238E27FC236}">
                  <a16:creationId xmlns:a16="http://schemas.microsoft.com/office/drawing/2014/main" id="{2A9D483A-3463-0A30-9C99-0122B31D3184}"/>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4" name="CuadroTexto 8">
              <a:extLst>
                <a:ext uri="{FF2B5EF4-FFF2-40B4-BE49-F238E27FC236}">
                  <a16:creationId xmlns:a16="http://schemas.microsoft.com/office/drawing/2014/main" id="{42CA0E32-A3E8-35E0-436C-608705681EE0}"/>
                </a:ext>
              </a:extLst>
            </p:cNvPr>
            <p:cNvSpPr txBox="1"/>
            <p:nvPr/>
          </p:nvSpPr>
          <p:spPr>
            <a:xfrm>
              <a:off x="11329908" y="6182706"/>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15</a:t>
              </a:r>
            </a:p>
          </p:txBody>
        </p:sp>
      </p:grpSp>
      <p:pic>
        <p:nvPicPr>
          <p:cNvPr id="21" name="Imagen 20" descr="Imagen que contiene oscuro, tabla, hombre, computadora&#10;&#10;Descripción generada automáticamente">
            <a:extLst>
              <a:ext uri="{FF2B5EF4-FFF2-40B4-BE49-F238E27FC236}">
                <a16:creationId xmlns:a16="http://schemas.microsoft.com/office/drawing/2014/main" id="{A0277793-9A10-A479-DCC3-6EDAF47E039F}"/>
              </a:ext>
            </a:extLst>
          </p:cNvPr>
          <p:cNvPicPr>
            <a:picLocks noChangeAspect="1"/>
          </p:cNvPicPr>
          <p:nvPr/>
        </p:nvPicPr>
        <p:blipFill>
          <a:blip r:embed="rId8">
            <a:alphaModFix amt="35000"/>
            <a:extLst>
              <a:ext uri="{28A0092B-C50C-407E-A947-70E740481C1C}">
                <a14:useLocalDpi xmlns:a14="http://schemas.microsoft.com/office/drawing/2010/main" val="0"/>
              </a:ext>
            </a:extLst>
          </a:blip>
          <a:stretch>
            <a:fillRect/>
          </a:stretch>
        </p:blipFill>
        <p:spPr>
          <a:xfrm>
            <a:off x="-12673964" y="6982411"/>
            <a:ext cx="4762500" cy="4762500"/>
          </a:xfrm>
          <a:prstGeom prst="rect">
            <a:avLst/>
          </a:prstGeom>
        </p:spPr>
      </p:pic>
      <p:pic>
        <p:nvPicPr>
          <p:cNvPr id="22" name="Imagen 21" descr="Imagen que contiene oscuro, tabla, hombre, computadora&#10;&#10;Descripción generada automáticamente">
            <a:extLst>
              <a:ext uri="{FF2B5EF4-FFF2-40B4-BE49-F238E27FC236}">
                <a16:creationId xmlns:a16="http://schemas.microsoft.com/office/drawing/2014/main" id="{0F320F29-4FFD-53FD-544C-1BABC1F3B8AE}"/>
              </a:ext>
            </a:extLst>
          </p:cNvPr>
          <p:cNvPicPr>
            <a:picLocks noChangeAspect="1"/>
          </p:cNvPicPr>
          <p:nvPr/>
        </p:nvPicPr>
        <p:blipFill>
          <a:blip r:embed="rId8">
            <a:alphaModFix amt="35000"/>
            <a:extLst>
              <a:ext uri="{28A0092B-C50C-407E-A947-70E740481C1C}">
                <a14:useLocalDpi xmlns:a14="http://schemas.microsoft.com/office/drawing/2010/main" val="0"/>
              </a:ext>
            </a:extLst>
          </a:blip>
          <a:stretch>
            <a:fillRect/>
          </a:stretch>
        </p:blipFill>
        <p:spPr>
          <a:xfrm>
            <a:off x="-4840165" y="5970110"/>
            <a:ext cx="4762500" cy="4762500"/>
          </a:xfrm>
          <a:prstGeom prst="rect">
            <a:avLst/>
          </a:prstGeom>
        </p:spPr>
      </p:pic>
      <p:pic>
        <p:nvPicPr>
          <p:cNvPr id="7" name="Imagen 6">
            <a:extLst>
              <a:ext uri="{FF2B5EF4-FFF2-40B4-BE49-F238E27FC236}">
                <a16:creationId xmlns:a16="http://schemas.microsoft.com/office/drawing/2014/main" id="{E4E1DFD5-167F-0BAD-A1A8-F7E7C72331ED}"/>
              </a:ext>
            </a:extLst>
          </p:cNvPr>
          <p:cNvPicPr>
            <a:picLocks noChangeAspect="1"/>
          </p:cNvPicPr>
          <p:nvPr/>
        </p:nvPicPr>
        <p:blipFill>
          <a:blip r:embed="rId9"/>
          <a:stretch>
            <a:fillRect/>
          </a:stretch>
        </p:blipFill>
        <p:spPr>
          <a:xfrm>
            <a:off x="3110865" y="1622360"/>
            <a:ext cx="5696658" cy="3710835"/>
          </a:xfrm>
          <a:prstGeom prst="rect">
            <a:avLst/>
          </a:prstGeom>
        </p:spPr>
      </p:pic>
      <p:pic>
        <p:nvPicPr>
          <p:cNvPr id="3" name="Imagen 2">
            <a:extLst>
              <a:ext uri="{FF2B5EF4-FFF2-40B4-BE49-F238E27FC236}">
                <a16:creationId xmlns:a16="http://schemas.microsoft.com/office/drawing/2014/main" id="{EEBFE9DD-62F1-23FE-F576-BF95B47DF3A8}"/>
              </a:ext>
            </a:extLst>
          </p:cNvPr>
          <p:cNvPicPr>
            <a:picLocks noChangeAspect="1"/>
          </p:cNvPicPr>
          <p:nvPr/>
        </p:nvPicPr>
        <p:blipFill>
          <a:blip r:embed="rId10"/>
          <a:stretch>
            <a:fillRect/>
          </a:stretch>
        </p:blipFill>
        <p:spPr>
          <a:xfrm>
            <a:off x="4315800" y="-402206"/>
            <a:ext cx="3865199" cy="2420322"/>
          </a:xfrm>
          <a:prstGeom prst="rect">
            <a:avLst/>
          </a:prstGeom>
        </p:spPr>
      </p:pic>
    </p:spTree>
    <p:extLst>
      <p:ext uri="{BB962C8B-B14F-4D97-AF65-F5344CB8AC3E}">
        <p14:creationId xmlns:p14="http://schemas.microsoft.com/office/powerpoint/2010/main" val="73830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79"/>
                                        </p:tgtEl>
                                      </p:cBhvr>
                                    </p:animEffect>
                                    <p:animScale>
                                      <p:cBhvr>
                                        <p:cTn id="7" dur="250" autoRev="1" fill="hold"/>
                                        <p:tgtEl>
                                          <p:spTgt spid="107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3" name="ICONO ANTECEDENTES">
            <a:extLst>
              <a:ext uri="{FF2B5EF4-FFF2-40B4-BE49-F238E27FC236}">
                <a16:creationId xmlns:a16="http://schemas.microsoft.com/office/drawing/2014/main" id="{667562CE-6DE6-E395-AB58-284F76FAB0AD}"/>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37" name="Título 1">
            <a:extLst>
              <a:ext uri="{FF2B5EF4-FFF2-40B4-BE49-F238E27FC236}">
                <a16:creationId xmlns:a16="http://schemas.microsoft.com/office/drawing/2014/main" id="{BC193AD9-6DA3-C5E7-1B9A-992D79CA70EE}"/>
              </a:ext>
            </a:extLst>
          </p:cNvPr>
          <p:cNvSpPr txBox="1">
            <a:spLocks/>
          </p:cNvSpPr>
          <p:nvPr/>
        </p:nvSpPr>
        <p:spPr>
          <a:xfrm>
            <a:off x="-6090441" y="2875611"/>
            <a:ext cx="5620555"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usuarios y autenticación</a:t>
            </a:r>
          </a:p>
        </p:txBody>
      </p:sp>
      <p:sp>
        <p:nvSpPr>
          <p:cNvPr id="38" name="Título 1">
            <a:extLst>
              <a:ext uri="{FF2B5EF4-FFF2-40B4-BE49-F238E27FC236}">
                <a16:creationId xmlns:a16="http://schemas.microsoft.com/office/drawing/2014/main" id="{8B11673A-08DD-609A-3AAF-69061D99FD44}"/>
              </a:ext>
            </a:extLst>
          </p:cNvPr>
          <p:cNvSpPr txBox="1">
            <a:spLocks/>
          </p:cNvSpPr>
          <p:nvPr/>
        </p:nvSpPr>
        <p:spPr>
          <a:xfrm>
            <a:off x="-6090442" y="3442762"/>
            <a:ext cx="5620555" cy="1784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usuarios (RF1)</a:t>
            </a:r>
          </a:p>
          <a:p>
            <a:r>
              <a:rPr lang="es-MX" sz="2800">
                <a:solidFill>
                  <a:schemeClr val="bg1"/>
                </a:solidFill>
              </a:rPr>
              <a:t>- Autenticación de usuarios (RF2)</a:t>
            </a:r>
          </a:p>
          <a:p>
            <a:r>
              <a:rPr lang="es-MX" sz="2800">
                <a:solidFill>
                  <a:schemeClr val="bg1"/>
                </a:solidFill>
              </a:rPr>
              <a:t>- Autorización de usuarios (RF3)</a:t>
            </a:r>
            <a:endParaRPr lang="es-MX" sz="2400">
              <a:solidFill>
                <a:schemeClr val="bg1"/>
              </a:solidFill>
            </a:endParaRPr>
          </a:p>
          <a:p>
            <a:r>
              <a:rPr lang="es-MX" sz="2800">
                <a:solidFill>
                  <a:schemeClr val="bg1"/>
                </a:solidFill>
              </a:rPr>
              <a:t>- Aprobación de usuarios (RF10)</a:t>
            </a:r>
          </a:p>
        </p:txBody>
      </p:sp>
      <p:sp>
        <p:nvSpPr>
          <p:cNvPr id="39" name="Rounded Rectangle 38">
            <a:extLst>
              <a:ext uri="{FF2B5EF4-FFF2-40B4-BE49-F238E27FC236}">
                <a16:creationId xmlns:a16="http://schemas.microsoft.com/office/drawing/2014/main" id="{7B0EBB15-5590-2B59-6254-CA718A0F1FBD}"/>
              </a:ext>
            </a:extLst>
          </p:cNvPr>
          <p:cNvSpPr/>
          <p:nvPr/>
        </p:nvSpPr>
        <p:spPr>
          <a:xfrm>
            <a:off x="-6218156" y="2892525"/>
            <a:ext cx="5748270" cy="2335213"/>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0" name="Título 1">
            <a:extLst>
              <a:ext uri="{FF2B5EF4-FFF2-40B4-BE49-F238E27FC236}">
                <a16:creationId xmlns:a16="http://schemas.microsoft.com/office/drawing/2014/main" id="{5CA4C735-C9D3-6AE9-3752-B50E81C93A57}"/>
              </a:ext>
            </a:extLst>
          </p:cNvPr>
          <p:cNvSpPr txBox="1">
            <a:spLocks/>
          </p:cNvSpPr>
          <p:nvPr/>
        </p:nvSpPr>
        <p:spPr>
          <a:xfrm>
            <a:off x="13013297" y="2836582"/>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entidades</a:t>
            </a:r>
          </a:p>
        </p:txBody>
      </p:sp>
      <p:sp>
        <p:nvSpPr>
          <p:cNvPr id="41" name="Título 1">
            <a:extLst>
              <a:ext uri="{FF2B5EF4-FFF2-40B4-BE49-F238E27FC236}">
                <a16:creationId xmlns:a16="http://schemas.microsoft.com/office/drawing/2014/main" id="{078C3CFF-6BA3-4094-3A55-41C286BA64F4}"/>
              </a:ext>
            </a:extLst>
          </p:cNvPr>
          <p:cNvSpPr txBox="1">
            <a:spLocks/>
          </p:cNvSpPr>
          <p:nvPr/>
        </p:nvSpPr>
        <p:spPr>
          <a:xfrm>
            <a:off x="13013296" y="3387299"/>
            <a:ext cx="5127939" cy="14677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ajolotarios (RF4)</a:t>
            </a:r>
          </a:p>
          <a:p>
            <a:r>
              <a:rPr lang="es-MX" sz="2800">
                <a:solidFill>
                  <a:schemeClr val="bg1"/>
                </a:solidFill>
              </a:rPr>
              <a:t>- Gestión de peceras (RF5)</a:t>
            </a:r>
            <a:endParaRPr lang="es-MX" sz="2400">
              <a:solidFill>
                <a:schemeClr val="bg1"/>
              </a:solidFill>
            </a:endParaRPr>
          </a:p>
        </p:txBody>
      </p:sp>
      <p:sp>
        <p:nvSpPr>
          <p:cNvPr id="42" name="Rounded Rectangle 41">
            <a:extLst>
              <a:ext uri="{FF2B5EF4-FFF2-40B4-BE49-F238E27FC236}">
                <a16:creationId xmlns:a16="http://schemas.microsoft.com/office/drawing/2014/main" id="{C26F5575-3C30-7A64-ABAF-6678CC5AD12C}"/>
              </a:ext>
            </a:extLst>
          </p:cNvPr>
          <p:cNvSpPr/>
          <p:nvPr/>
        </p:nvSpPr>
        <p:spPr>
          <a:xfrm>
            <a:off x="12885581" y="2853497"/>
            <a:ext cx="5255654" cy="231877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3" name="Título 1">
            <a:extLst>
              <a:ext uri="{FF2B5EF4-FFF2-40B4-BE49-F238E27FC236}">
                <a16:creationId xmlns:a16="http://schemas.microsoft.com/office/drawing/2014/main" id="{4D68007E-002D-F15A-29AD-F903EF4A93A5}"/>
              </a:ext>
            </a:extLst>
          </p:cNvPr>
          <p:cNvSpPr txBox="1">
            <a:spLocks/>
          </p:cNvSpPr>
          <p:nvPr/>
        </p:nvSpPr>
        <p:spPr>
          <a:xfrm>
            <a:off x="3725420" y="7722692"/>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Monitoreo y registro</a:t>
            </a:r>
          </a:p>
        </p:txBody>
      </p:sp>
      <p:sp>
        <p:nvSpPr>
          <p:cNvPr id="44" name="Título 1">
            <a:extLst>
              <a:ext uri="{FF2B5EF4-FFF2-40B4-BE49-F238E27FC236}">
                <a16:creationId xmlns:a16="http://schemas.microsoft.com/office/drawing/2014/main" id="{1D9AC4FE-26E7-7EEB-65E6-56C126F57A0C}"/>
              </a:ext>
            </a:extLst>
          </p:cNvPr>
          <p:cNvSpPr txBox="1">
            <a:spLocks/>
          </p:cNvSpPr>
          <p:nvPr/>
        </p:nvSpPr>
        <p:spPr>
          <a:xfrm>
            <a:off x="3725419" y="8415557"/>
            <a:ext cx="51279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Monitoreo de dispositivos (RF6)</a:t>
            </a:r>
          </a:p>
          <a:p>
            <a:r>
              <a:rPr lang="es-MX" sz="2800">
                <a:solidFill>
                  <a:schemeClr val="bg1"/>
                </a:solidFill>
              </a:rPr>
              <a:t>- Registro de mediciones (RF7)</a:t>
            </a:r>
          </a:p>
          <a:p>
            <a:r>
              <a:rPr lang="es-MX" sz="2800">
                <a:solidFill>
                  <a:schemeClr val="bg1"/>
                </a:solidFill>
              </a:rPr>
              <a:t>- Visualización de datos (RF8)</a:t>
            </a:r>
            <a:endParaRPr lang="es-MX" sz="2400">
              <a:solidFill>
                <a:schemeClr val="bg1"/>
              </a:solidFill>
            </a:endParaRPr>
          </a:p>
        </p:txBody>
      </p:sp>
      <p:sp>
        <p:nvSpPr>
          <p:cNvPr id="45" name="Rounded Rectangle 44">
            <a:extLst>
              <a:ext uri="{FF2B5EF4-FFF2-40B4-BE49-F238E27FC236}">
                <a16:creationId xmlns:a16="http://schemas.microsoft.com/office/drawing/2014/main" id="{5952DCAC-5377-2140-CB0C-DAB1B21896B4}"/>
              </a:ext>
            </a:extLst>
          </p:cNvPr>
          <p:cNvSpPr/>
          <p:nvPr/>
        </p:nvSpPr>
        <p:spPr>
          <a:xfrm>
            <a:off x="3597704" y="7739607"/>
            <a:ext cx="5255654" cy="201842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8" name="MARCO DEFINITIVO">
            <a:extLst>
              <a:ext uri="{FF2B5EF4-FFF2-40B4-BE49-F238E27FC236}">
                <a16:creationId xmlns:a16="http://schemas.microsoft.com/office/drawing/2014/main" id="{F89271F0-28EC-B795-7BC2-4AE470C5BEDB}"/>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896A737B-679D-D85B-F351-1703B5E6C92C}"/>
                </a:ext>
              </a:extLst>
            </p:cNvPr>
            <p:cNvGrpSpPr/>
            <p:nvPr/>
          </p:nvGrpSpPr>
          <p:grpSpPr>
            <a:xfrm>
              <a:off x="1373401" y="136927"/>
              <a:ext cx="542817" cy="1669739"/>
              <a:chOff x="1373401" y="136927"/>
              <a:chExt cx="542817" cy="1669739"/>
            </a:xfrm>
          </p:grpSpPr>
          <p:sp>
            <p:nvSpPr>
              <p:cNvPr id="30" name="Google Shape;546;p39">
                <a:extLst>
                  <a:ext uri="{FF2B5EF4-FFF2-40B4-BE49-F238E27FC236}">
                    <a16:creationId xmlns:a16="http://schemas.microsoft.com/office/drawing/2014/main" id="{A6207C7D-CFF3-D2AC-FA84-F0D8282BB97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48;p39">
                <a:extLst>
                  <a:ext uri="{FF2B5EF4-FFF2-40B4-BE49-F238E27FC236}">
                    <a16:creationId xmlns:a16="http://schemas.microsoft.com/office/drawing/2014/main" id="{0F663B9B-3D93-0B4D-2A75-EE09272E01D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2A7A9331-0629-39DB-D78C-34D67006327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52;p39">
                <a:extLst>
                  <a:ext uri="{FF2B5EF4-FFF2-40B4-BE49-F238E27FC236}">
                    <a16:creationId xmlns:a16="http://schemas.microsoft.com/office/drawing/2014/main" id="{978F79CF-5518-EEEB-132D-1EE5219CABB4}"/>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882B359C-83DF-F7EA-27B8-94D7BCF7D66D}"/>
                </a:ext>
              </a:extLst>
            </p:cNvPr>
            <p:cNvGrpSpPr/>
            <p:nvPr/>
          </p:nvGrpSpPr>
          <p:grpSpPr>
            <a:xfrm>
              <a:off x="8180770" y="29160"/>
              <a:ext cx="4079195" cy="1628568"/>
              <a:chOff x="8180770" y="29160"/>
              <a:chExt cx="4079195" cy="1628568"/>
            </a:xfrm>
          </p:grpSpPr>
          <p:sp>
            <p:nvSpPr>
              <p:cNvPr id="25" name="Google Shape;1445;p36">
                <a:extLst>
                  <a:ext uri="{FF2B5EF4-FFF2-40B4-BE49-F238E27FC236}">
                    <a16:creationId xmlns:a16="http://schemas.microsoft.com/office/drawing/2014/main" id="{6AD1FBEA-65CA-8AF0-3A87-C1482D917C6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6">
                <a:extLst>
                  <a:ext uri="{FF2B5EF4-FFF2-40B4-BE49-F238E27FC236}">
                    <a16:creationId xmlns:a16="http://schemas.microsoft.com/office/drawing/2014/main" id="{368F4D65-0C4C-231E-BD23-F9CEB2718E2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16A94AC3-429C-EDC4-85E4-A004DB91E688}"/>
                </a:ext>
              </a:extLst>
            </p:cNvPr>
            <p:cNvGrpSpPr/>
            <p:nvPr/>
          </p:nvGrpSpPr>
          <p:grpSpPr>
            <a:xfrm>
              <a:off x="10352083" y="5284183"/>
              <a:ext cx="1797326" cy="1490040"/>
              <a:chOff x="7188775" y="3517200"/>
              <a:chExt cx="1753075" cy="1400501"/>
            </a:xfrm>
          </p:grpSpPr>
          <p:grpSp>
            <p:nvGrpSpPr>
              <p:cNvPr id="17" name="Google Shape;567;p39">
                <a:extLst>
                  <a:ext uri="{FF2B5EF4-FFF2-40B4-BE49-F238E27FC236}">
                    <a16:creationId xmlns:a16="http://schemas.microsoft.com/office/drawing/2014/main" id="{529B54AC-2014-930A-3045-F10F38A43090}"/>
                  </a:ext>
                </a:extLst>
              </p:cNvPr>
              <p:cNvGrpSpPr/>
              <p:nvPr/>
            </p:nvGrpSpPr>
            <p:grpSpPr>
              <a:xfrm>
                <a:off x="7188775" y="3517200"/>
                <a:ext cx="1753075" cy="694625"/>
                <a:chOff x="7188775" y="3875550"/>
                <a:chExt cx="1753075" cy="694625"/>
              </a:xfrm>
            </p:grpSpPr>
            <p:sp>
              <p:nvSpPr>
                <p:cNvPr id="22" name="Google Shape;568;p39">
                  <a:extLst>
                    <a:ext uri="{FF2B5EF4-FFF2-40B4-BE49-F238E27FC236}">
                      <a16:creationId xmlns:a16="http://schemas.microsoft.com/office/drawing/2014/main" id="{DD2BCCE3-65CA-1F02-6C64-4F05389DD07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69;p39">
                  <a:extLst>
                    <a:ext uri="{FF2B5EF4-FFF2-40B4-BE49-F238E27FC236}">
                      <a16:creationId xmlns:a16="http://schemas.microsoft.com/office/drawing/2014/main" id="{146034E6-F808-5D6B-EF3F-AFA1821790F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70;p39">
                  <a:extLst>
                    <a:ext uri="{FF2B5EF4-FFF2-40B4-BE49-F238E27FC236}">
                      <a16:creationId xmlns:a16="http://schemas.microsoft.com/office/drawing/2014/main" id="{1959CCDA-D555-AA30-6FBD-FA01FDD5FE92}"/>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8" name="Google Shape;571;p39">
                <a:extLst>
                  <a:ext uri="{FF2B5EF4-FFF2-40B4-BE49-F238E27FC236}">
                    <a16:creationId xmlns:a16="http://schemas.microsoft.com/office/drawing/2014/main" id="{541AFCBD-CFBB-74DA-6BA6-B764804650A3}"/>
                  </a:ext>
                </a:extLst>
              </p:cNvPr>
              <p:cNvGrpSpPr/>
              <p:nvPr/>
            </p:nvGrpSpPr>
            <p:grpSpPr>
              <a:xfrm>
                <a:off x="7514175" y="4355175"/>
                <a:ext cx="1251425" cy="562526"/>
                <a:chOff x="5827250" y="4355175"/>
                <a:chExt cx="1251425" cy="562526"/>
              </a:xfrm>
            </p:grpSpPr>
            <p:sp>
              <p:nvSpPr>
                <p:cNvPr id="19" name="Google Shape;572;p39">
                  <a:extLst>
                    <a:ext uri="{FF2B5EF4-FFF2-40B4-BE49-F238E27FC236}">
                      <a16:creationId xmlns:a16="http://schemas.microsoft.com/office/drawing/2014/main" id="{4FC09CB5-F44E-5337-CDBB-2C4E6DF1EE3E}"/>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3;p39">
                  <a:extLst>
                    <a:ext uri="{FF2B5EF4-FFF2-40B4-BE49-F238E27FC236}">
                      <a16:creationId xmlns:a16="http://schemas.microsoft.com/office/drawing/2014/main" id="{EE8D8810-42FC-2375-34FF-B5C135FA5F0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4;p39">
                  <a:extLst>
                    <a:ext uri="{FF2B5EF4-FFF2-40B4-BE49-F238E27FC236}">
                      <a16:creationId xmlns:a16="http://schemas.microsoft.com/office/drawing/2014/main" id="{A6151F90-62F4-E70C-2025-F16D70307FB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3" name="OLA MAR INFERIOR IZQ">
              <a:extLst>
                <a:ext uri="{FF2B5EF4-FFF2-40B4-BE49-F238E27FC236}">
                  <a16:creationId xmlns:a16="http://schemas.microsoft.com/office/drawing/2014/main" id="{C5988C8B-5927-822C-B9B3-72F5DDA254A1}"/>
                </a:ext>
              </a:extLst>
            </p:cNvPr>
            <p:cNvGrpSpPr/>
            <p:nvPr/>
          </p:nvGrpSpPr>
          <p:grpSpPr>
            <a:xfrm>
              <a:off x="-22028" y="4606797"/>
              <a:ext cx="4885856" cy="2266679"/>
              <a:chOff x="-22028" y="4606797"/>
              <a:chExt cx="4885856" cy="2266679"/>
            </a:xfrm>
          </p:grpSpPr>
          <p:sp>
            <p:nvSpPr>
              <p:cNvPr id="15" name="Google Shape;1427;p35">
                <a:extLst>
                  <a:ext uri="{FF2B5EF4-FFF2-40B4-BE49-F238E27FC236}">
                    <a16:creationId xmlns:a16="http://schemas.microsoft.com/office/drawing/2014/main" id="{5E67C739-A42F-FE38-82EF-18B524D94B8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8;p35">
                <a:extLst>
                  <a:ext uri="{FF2B5EF4-FFF2-40B4-BE49-F238E27FC236}">
                    <a16:creationId xmlns:a16="http://schemas.microsoft.com/office/drawing/2014/main" id="{BE27ACEE-21F9-0B5B-D283-F985890ED655}"/>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MARCO">
              <a:extLst>
                <a:ext uri="{FF2B5EF4-FFF2-40B4-BE49-F238E27FC236}">
                  <a16:creationId xmlns:a16="http://schemas.microsoft.com/office/drawing/2014/main" id="{87BCF05B-A7D2-57BE-33AF-48FAC5EF272E}"/>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7" name="Grupo 46">
            <a:extLst>
              <a:ext uri="{FF2B5EF4-FFF2-40B4-BE49-F238E27FC236}">
                <a16:creationId xmlns:a16="http://schemas.microsoft.com/office/drawing/2014/main" id="{24F3B673-991B-015B-EEB1-1329C4B80354}"/>
              </a:ext>
            </a:extLst>
          </p:cNvPr>
          <p:cNvGrpSpPr/>
          <p:nvPr/>
        </p:nvGrpSpPr>
        <p:grpSpPr>
          <a:xfrm>
            <a:off x="9411520" y="3796650"/>
            <a:ext cx="3395766" cy="3395766"/>
            <a:chOff x="9411520" y="3796650"/>
            <a:chExt cx="3395766" cy="3395766"/>
          </a:xfrm>
        </p:grpSpPr>
        <p:pic>
          <p:nvPicPr>
            <p:cNvPr id="48" name="Imagen 27">
              <a:extLst>
                <a:ext uri="{FF2B5EF4-FFF2-40B4-BE49-F238E27FC236}">
                  <a16:creationId xmlns:a16="http://schemas.microsoft.com/office/drawing/2014/main" id="{35A4C844-1AED-FABA-2DB5-73E4D53562BC}"/>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49" name="Círculo: vacío 48">
              <a:extLst>
                <a:ext uri="{FF2B5EF4-FFF2-40B4-BE49-F238E27FC236}">
                  <a16:creationId xmlns:a16="http://schemas.microsoft.com/office/drawing/2014/main" id="{BF708BBC-3969-3C1E-4527-8E4C4FE3569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0" name="Elipse 49">
              <a:extLst>
                <a:ext uri="{FF2B5EF4-FFF2-40B4-BE49-F238E27FC236}">
                  <a16:creationId xmlns:a16="http://schemas.microsoft.com/office/drawing/2014/main" id="{76D51E2C-DCF5-11A3-40C6-A3547ABDF5DB}"/>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CuadroTexto 8">
              <a:extLst>
                <a:ext uri="{FF2B5EF4-FFF2-40B4-BE49-F238E27FC236}">
                  <a16:creationId xmlns:a16="http://schemas.microsoft.com/office/drawing/2014/main" id="{5AB7E183-A93B-60AA-20FE-62DC347D47D9}"/>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16</a:t>
              </a:r>
            </a:p>
          </p:txBody>
        </p:sp>
      </p:grpSp>
      <p:sp>
        <p:nvSpPr>
          <p:cNvPr id="2" name="ENFASÍS TÍTULO">
            <a:extLst>
              <a:ext uri="{FF2B5EF4-FFF2-40B4-BE49-F238E27FC236}">
                <a16:creationId xmlns:a16="http://schemas.microsoft.com/office/drawing/2014/main" id="{330A5C31-B012-1544-A52E-610F62174805}"/>
              </a:ext>
            </a:extLst>
          </p:cNvPr>
          <p:cNvSpPr/>
          <p:nvPr/>
        </p:nvSpPr>
        <p:spPr>
          <a:xfrm>
            <a:off x="1" y="254181"/>
            <a:ext cx="10735289"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TITULO ESPECIFICOS">
            <a:extLst>
              <a:ext uri="{FF2B5EF4-FFF2-40B4-BE49-F238E27FC236}">
                <a16:creationId xmlns:a16="http://schemas.microsoft.com/office/drawing/2014/main" id="{A3FD6E44-3BB3-E5AB-A1E6-DF165D72C4FE}"/>
              </a:ext>
            </a:extLst>
          </p:cNvPr>
          <p:cNvSpPr>
            <a:spLocks noGrp="1"/>
          </p:cNvSpPr>
          <p:nvPr>
            <p:ph type="title"/>
          </p:nvPr>
        </p:nvSpPr>
        <p:spPr>
          <a:xfrm>
            <a:off x="2107944" y="64673"/>
            <a:ext cx="10515600" cy="1325563"/>
          </a:xfrm>
        </p:spPr>
        <p:txBody>
          <a:bodyPr/>
          <a:lstStyle/>
          <a:p>
            <a:r>
              <a:rPr lang="es-MX">
                <a:solidFill>
                  <a:srgbClr val="0B7EB2"/>
                </a:solidFill>
              </a:rPr>
              <a:t>Arquitectura Serverless</a:t>
            </a:r>
          </a:p>
        </p:txBody>
      </p:sp>
      <p:pic>
        <p:nvPicPr>
          <p:cNvPr id="28" name="ICONO EQUIPO">
            <a:extLst>
              <a:ext uri="{FF2B5EF4-FFF2-40B4-BE49-F238E27FC236}">
                <a16:creationId xmlns:a16="http://schemas.microsoft.com/office/drawing/2014/main" id="{A53E0DA3-8FB9-190C-D8D4-2A87A547B591}"/>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52" name="Rectángulo 51">
            <a:extLst>
              <a:ext uri="{FF2B5EF4-FFF2-40B4-BE49-F238E27FC236}">
                <a16:creationId xmlns:a16="http://schemas.microsoft.com/office/drawing/2014/main" id="{4363D270-CD91-6EE7-C4CF-7F12F4591C8E}"/>
              </a:ext>
            </a:extLst>
          </p:cNvPr>
          <p:cNvSpPr/>
          <p:nvPr/>
        </p:nvSpPr>
        <p:spPr>
          <a:xfrm>
            <a:off x="2789852" y="1495210"/>
            <a:ext cx="6681297" cy="50068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6" name="Imagen 45">
            <a:extLst>
              <a:ext uri="{FF2B5EF4-FFF2-40B4-BE49-F238E27FC236}">
                <a16:creationId xmlns:a16="http://schemas.microsoft.com/office/drawing/2014/main" id="{FBAAD9AC-48C4-F069-4A0B-A3FA31FDCCAC}"/>
              </a:ext>
            </a:extLst>
          </p:cNvPr>
          <p:cNvPicPr>
            <a:picLocks noChangeAspect="1"/>
          </p:cNvPicPr>
          <p:nvPr/>
        </p:nvPicPr>
        <p:blipFill>
          <a:blip r:embed="rId7"/>
          <a:stretch>
            <a:fillRect/>
          </a:stretch>
        </p:blipFill>
        <p:spPr>
          <a:xfrm>
            <a:off x="3297530" y="1537186"/>
            <a:ext cx="5680949" cy="4866934"/>
          </a:xfrm>
          <a:prstGeom prst="rect">
            <a:avLst/>
          </a:prstGeom>
        </p:spPr>
      </p:pic>
    </p:spTree>
    <p:extLst>
      <p:ext uri="{BB962C8B-B14F-4D97-AF65-F5344CB8AC3E}">
        <p14:creationId xmlns:p14="http://schemas.microsoft.com/office/powerpoint/2010/main" val="155571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CONO DISEÑO DEL SISTEMA">
            <a:extLst>
              <a:ext uri="{FF2B5EF4-FFF2-40B4-BE49-F238E27FC236}">
                <a16:creationId xmlns:a16="http://schemas.microsoft.com/office/drawing/2014/main" id="{BDD143D2-C23B-BE43-3ED4-6BEA3BBDC931}"/>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35290" y="167714"/>
            <a:ext cx="1316089" cy="1319327"/>
          </a:xfrm>
          <a:prstGeom prst="rect">
            <a:avLst/>
          </a:prstGeom>
        </p:spPr>
      </p:pic>
      <p:sp>
        <p:nvSpPr>
          <p:cNvPr id="16" name="Forma libre: forma 22">
            <a:extLst>
              <a:ext uri="{FF2B5EF4-FFF2-40B4-BE49-F238E27FC236}">
                <a16:creationId xmlns:a16="http://schemas.microsoft.com/office/drawing/2014/main" id="{2A2D0F40-DCFC-8510-FA05-2A36411125BB}"/>
              </a:ext>
            </a:extLst>
          </p:cNvPr>
          <p:cNvSpPr/>
          <p:nvPr/>
        </p:nvSpPr>
        <p:spPr>
          <a:xfrm rot="10800000">
            <a:off x="3492347" y="-377323"/>
            <a:ext cx="9875306"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Forma libre: forma 21">
            <a:extLst>
              <a:ext uri="{FF2B5EF4-FFF2-40B4-BE49-F238E27FC236}">
                <a16:creationId xmlns:a16="http://schemas.microsoft.com/office/drawing/2014/main" id="{0E0CE849-CE57-F300-7D12-28F921E6490C}"/>
              </a:ext>
            </a:extLst>
          </p:cNvPr>
          <p:cNvSpPr/>
          <p:nvPr/>
        </p:nvSpPr>
        <p:spPr>
          <a:xfrm>
            <a:off x="-855892" y="-725897"/>
            <a:ext cx="6372016"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EDB7306-A5AF-826D-F53E-F0E754811CEA}"/>
              </a:ext>
            </a:extLst>
          </p:cNvPr>
          <p:cNvSpPr txBox="1">
            <a:spLocks/>
          </p:cNvSpPr>
          <p:nvPr/>
        </p:nvSpPr>
        <p:spPr>
          <a:xfrm>
            <a:off x="475445" y="3429000"/>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Diagrama entidad relación</a:t>
            </a:r>
          </a:p>
        </p:txBody>
      </p:sp>
      <p:sp>
        <p:nvSpPr>
          <p:cNvPr id="9" name="Título 1">
            <a:extLst>
              <a:ext uri="{FF2B5EF4-FFF2-40B4-BE49-F238E27FC236}">
                <a16:creationId xmlns:a16="http://schemas.microsoft.com/office/drawing/2014/main" id="{2E6E59C1-3A2D-6E1E-4D6E-A9C691572CB3}"/>
              </a:ext>
            </a:extLst>
          </p:cNvPr>
          <p:cNvSpPr txBox="1">
            <a:spLocks/>
          </p:cNvSpPr>
          <p:nvPr/>
        </p:nvSpPr>
        <p:spPr>
          <a:xfrm>
            <a:off x="475445" y="2547434"/>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Base de datos</a:t>
            </a:r>
          </a:p>
        </p:txBody>
      </p:sp>
      <p:sp>
        <p:nvSpPr>
          <p:cNvPr id="2" name="TextBox 1">
            <a:extLst>
              <a:ext uri="{FF2B5EF4-FFF2-40B4-BE49-F238E27FC236}">
                <a16:creationId xmlns:a16="http://schemas.microsoft.com/office/drawing/2014/main" id="{F7EB4756-63D3-7E7D-3356-A0C204EFACE0}"/>
              </a:ext>
            </a:extLst>
          </p:cNvPr>
          <p:cNvSpPr txBox="1"/>
          <p:nvPr/>
        </p:nvSpPr>
        <p:spPr>
          <a:xfrm>
            <a:off x="4438650" y="-4343400"/>
            <a:ext cx="184731" cy="369332"/>
          </a:xfrm>
          <a:prstGeom prst="rect">
            <a:avLst/>
          </a:prstGeom>
          <a:noFill/>
        </p:spPr>
        <p:txBody>
          <a:bodyPr wrap="none" rtlCol="0">
            <a:spAutoFit/>
          </a:bodyPr>
          <a:lstStyle/>
          <a:p>
            <a:endParaRPr lang="en-MX"/>
          </a:p>
        </p:txBody>
      </p:sp>
      <p:sp>
        <p:nvSpPr>
          <p:cNvPr id="7" name="Título 1">
            <a:extLst>
              <a:ext uri="{FF2B5EF4-FFF2-40B4-BE49-F238E27FC236}">
                <a16:creationId xmlns:a16="http://schemas.microsoft.com/office/drawing/2014/main" id="{6017C556-8E60-1AF2-C8BA-1DE0579472A2}"/>
              </a:ext>
            </a:extLst>
          </p:cNvPr>
          <p:cNvSpPr txBox="1">
            <a:spLocks/>
          </p:cNvSpPr>
          <p:nvPr/>
        </p:nvSpPr>
        <p:spPr>
          <a:xfrm>
            <a:off x="-5497340" y="3919776"/>
            <a:ext cx="4073109"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 Inicio de sesión</a:t>
            </a:r>
          </a:p>
        </p:txBody>
      </p:sp>
      <p:sp>
        <p:nvSpPr>
          <p:cNvPr id="10" name="Título 1">
            <a:extLst>
              <a:ext uri="{FF2B5EF4-FFF2-40B4-BE49-F238E27FC236}">
                <a16:creationId xmlns:a16="http://schemas.microsoft.com/office/drawing/2014/main" id="{4A318484-44FB-AEED-D480-B381140AF7A4}"/>
              </a:ext>
            </a:extLst>
          </p:cNvPr>
          <p:cNvSpPr txBox="1">
            <a:spLocks/>
          </p:cNvSpPr>
          <p:nvPr/>
        </p:nvSpPr>
        <p:spPr>
          <a:xfrm>
            <a:off x="-5494825" y="2392158"/>
            <a:ext cx="42485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unitarias</a:t>
            </a:r>
          </a:p>
        </p:txBody>
      </p:sp>
      <p:pic>
        <p:nvPicPr>
          <p:cNvPr id="13" name="ICONO ANTECEDENTES">
            <a:extLst>
              <a:ext uri="{FF2B5EF4-FFF2-40B4-BE49-F238E27FC236}">
                <a16:creationId xmlns:a16="http://schemas.microsoft.com/office/drawing/2014/main" id="{5BF8F870-B794-8163-6B4A-8684A619B27A}"/>
              </a:ext>
            </a:extLst>
          </p:cNvPr>
          <p:cNvPicPr>
            <a:picLocks noChangeAspect="1"/>
          </p:cNvPicPr>
          <p:nvPr/>
        </p:nvPicPr>
        <p:blipFill rotWithShape="1">
          <a:blip r:embed="rId5">
            <a:biLevel thresh="25000"/>
            <a:extLst>
              <a:ext uri="{BEBA8EAE-BF5A-486C-A8C5-ECC9F3942E4B}">
                <a14:imgProps xmlns:a14="http://schemas.microsoft.com/office/drawing/2010/main">
                  <a14:imgLayer r:embed="rId6">
                    <a14:imgEffect>
                      <a14:artisticPhotocopy/>
                    </a14:imgEffect>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grpSp>
        <p:nvGrpSpPr>
          <p:cNvPr id="4" name="MARCO DEFINITIVO">
            <a:extLst>
              <a:ext uri="{FF2B5EF4-FFF2-40B4-BE49-F238E27FC236}">
                <a16:creationId xmlns:a16="http://schemas.microsoft.com/office/drawing/2014/main" id="{B4B19785-D8A7-6797-BAA2-AD7A17AC1A8F}"/>
              </a:ext>
            </a:extLst>
          </p:cNvPr>
          <p:cNvGrpSpPr/>
          <p:nvPr/>
        </p:nvGrpSpPr>
        <p:grpSpPr>
          <a:xfrm>
            <a:off x="-22028" y="29160"/>
            <a:ext cx="12281993" cy="6844316"/>
            <a:chOff x="-22028" y="29160"/>
            <a:chExt cx="12281993" cy="6844316"/>
          </a:xfrm>
        </p:grpSpPr>
        <p:grpSp>
          <p:nvGrpSpPr>
            <p:cNvPr id="5" name="PCB SUPERIOR IZQ">
              <a:extLst>
                <a:ext uri="{FF2B5EF4-FFF2-40B4-BE49-F238E27FC236}">
                  <a16:creationId xmlns:a16="http://schemas.microsoft.com/office/drawing/2014/main" id="{90F13F1B-E729-B7DD-39AE-DAABCDA85E3F}"/>
                </a:ext>
              </a:extLst>
            </p:cNvPr>
            <p:cNvGrpSpPr/>
            <p:nvPr/>
          </p:nvGrpSpPr>
          <p:grpSpPr>
            <a:xfrm>
              <a:off x="1373401" y="136927"/>
              <a:ext cx="542817" cy="1669739"/>
              <a:chOff x="1373401" y="136927"/>
              <a:chExt cx="542817" cy="1669739"/>
            </a:xfrm>
          </p:grpSpPr>
          <p:sp>
            <p:nvSpPr>
              <p:cNvPr id="32" name="Google Shape;546;p39">
                <a:extLst>
                  <a:ext uri="{FF2B5EF4-FFF2-40B4-BE49-F238E27FC236}">
                    <a16:creationId xmlns:a16="http://schemas.microsoft.com/office/drawing/2014/main" id="{2424C6C3-6964-E8E7-603A-FCDCC32D76E6}"/>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48;p39">
                <a:extLst>
                  <a:ext uri="{FF2B5EF4-FFF2-40B4-BE49-F238E27FC236}">
                    <a16:creationId xmlns:a16="http://schemas.microsoft.com/office/drawing/2014/main" id="{14429FBA-69FB-80FE-A173-12D700E4777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52;p39">
                <a:extLst>
                  <a:ext uri="{FF2B5EF4-FFF2-40B4-BE49-F238E27FC236}">
                    <a16:creationId xmlns:a16="http://schemas.microsoft.com/office/drawing/2014/main" id="{1F7B882C-9199-1949-9323-72605ADBA96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DA3FE077-7BBF-5DCC-18C6-2BB16E210D29}"/>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OLA MAR SUPERIOR DER">
              <a:extLst>
                <a:ext uri="{FF2B5EF4-FFF2-40B4-BE49-F238E27FC236}">
                  <a16:creationId xmlns:a16="http://schemas.microsoft.com/office/drawing/2014/main" id="{30C49C07-A4DC-32A5-6131-030AE01766C9}"/>
                </a:ext>
              </a:extLst>
            </p:cNvPr>
            <p:cNvGrpSpPr/>
            <p:nvPr/>
          </p:nvGrpSpPr>
          <p:grpSpPr>
            <a:xfrm>
              <a:off x="8180770" y="29160"/>
              <a:ext cx="4079195" cy="1628568"/>
              <a:chOff x="8180770" y="29160"/>
              <a:chExt cx="4079195" cy="1628568"/>
            </a:xfrm>
          </p:grpSpPr>
          <p:sp>
            <p:nvSpPr>
              <p:cNvPr id="30" name="Google Shape;1445;p36">
                <a:extLst>
                  <a:ext uri="{FF2B5EF4-FFF2-40B4-BE49-F238E27FC236}">
                    <a16:creationId xmlns:a16="http://schemas.microsoft.com/office/drawing/2014/main" id="{10F86432-2F87-0863-472E-AF3B6170092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6;p36">
                <a:extLst>
                  <a:ext uri="{FF2B5EF4-FFF2-40B4-BE49-F238E27FC236}">
                    <a16:creationId xmlns:a16="http://schemas.microsoft.com/office/drawing/2014/main" id="{59315D5A-8810-1380-5813-37D3070281DA}"/>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7B0B6B9D-6011-C908-12BE-23D342E3AF1C}"/>
                </a:ext>
              </a:extLst>
            </p:cNvPr>
            <p:cNvGrpSpPr/>
            <p:nvPr/>
          </p:nvGrpSpPr>
          <p:grpSpPr>
            <a:xfrm>
              <a:off x="10352083" y="5284183"/>
              <a:ext cx="1797326" cy="1490040"/>
              <a:chOff x="7188775" y="3517200"/>
              <a:chExt cx="1753075" cy="1400501"/>
            </a:xfrm>
          </p:grpSpPr>
          <p:grpSp>
            <p:nvGrpSpPr>
              <p:cNvPr id="22" name="Google Shape;567;p39">
                <a:extLst>
                  <a:ext uri="{FF2B5EF4-FFF2-40B4-BE49-F238E27FC236}">
                    <a16:creationId xmlns:a16="http://schemas.microsoft.com/office/drawing/2014/main" id="{97CD23ED-F567-4C3D-7E07-DE9BE870BA44}"/>
                  </a:ext>
                </a:extLst>
              </p:cNvPr>
              <p:cNvGrpSpPr/>
              <p:nvPr/>
            </p:nvGrpSpPr>
            <p:grpSpPr>
              <a:xfrm>
                <a:off x="7188775" y="3517200"/>
                <a:ext cx="1753075" cy="694625"/>
                <a:chOff x="7188775" y="3875550"/>
                <a:chExt cx="1753075" cy="694625"/>
              </a:xfrm>
            </p:grpSpPr>
            <p:sp>
              <p:nvSpPr>
                <p:cNvPr id="27" name="Google Shape;568;p39">
                  <a:extLst>
                    <a:ext uri="{FF2B5EF4-FFF2-40B4-BE49-F238E27FC236}">
                      <a16:creationId xmlns:a16="http://schemas.microsoft.com/office/drawing/2014/main" id="{C1A2A396-9C4D-308F-B476-4B1FE1D16F0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69;p39">
                  <a:extLst>
                    <a:ext uri="{FF2B5EF4-FFF2-40B4-BE49-F238E27FC236}">
                      <a16:creationId xmlns:a16="http://schemas.microsoft.com/office/drawing/2014/main" id="{4BFAC6BC-2285-5A57-7B35-A40780FE301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70;p39">
                  <a:extLst>
                    <a:ext uri="{FF2B5EF4-FFF2-40B4-BE49-F238E27FC236}">
                      <a16:creationId xmlns:a16="http://schemas.microsoft.com/office/drawing/2014/main" id="{2166F22F-8CD7-421A-617C-B1CFDA0DAC4B}"/>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3" name="Google Shape;571;p39">
                <a:extLst>
                  <a:ext uri="{FF2B5EF4-FFF2-40B4-BE49-F238E27FC236}">
                    <a16:creationId xmlns:a16="http://schemas.microsoft.com/office/drawing/2014/main" id="{18244938-9F06-C7FA-B1BD-C9B4AC4BC529}"/>
                  </a:ext>
                </a:extLst>
              </p:cNvPr>
              <p:cNvGrpSpPr/>
              <p:nvPr/>
            </p:nvGrpSpPr>
            <p:grpSpPr>
              <a:xfrm>
                <a:off x="7514175" y="4355175"/>
                <a:ext cx="1251425" cy="562526"/>
                <a:chOff x="5827250" y="4355175"/>
                <a:chExt cx="1251425" cy="562526"/>
              </a:xfrm>
            </p:grpSpPr>
            <p:sp>
              <p:nvSpPr>
                <p:cNvPr id="24" name="Google Shape;572;p39">
                  <a:extLst>
                    <a:ext uri="{FF2B5EF4-FFF2-40B4-BE49-F238E27FC236}">
                      <a16:creationId xmlns:a16="http://schemas.microsoft.com/office/drawing/2014/main" id="{6FE2888F-77DE-6D2C-7545-59990E694EA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5" name="Google Shape;573;p39">
                  <a:extLst>
                    <a:ext uri="{FF2B5EF4-FFF2-40B4-BE49-F238E27FC236}">
                      <a16:creationId xmlns:a16="http://schemas.microsoft.com/office/drawing/2014/main" id="{9F70CFB4-365D-82E8-8B1D-7FFCE78D28F0}"/>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4;p39">
                  <a:extLst>
                    <a:ext uri="{FF2B5EF4-FFF2-40B4-BE49-F238E27FC236}">
                      <a16:creationId xmlns:a16="http://schemas.microsoft.com/office/drawing/2014/main" id="{84BAFE7A-07A1-5181-4BCD-1A776290E522}"/>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B7869CA6-340D-0983-475B-C688DAB228A1}"/>
                </a:ext>
              </a:extLst>
            </p:cNvPr>
            <p:cNvGrpSpPr/>
            <p:nvPr/>
          </p:nvGrpSpPr>
          <p:grpSpPr>
            <a:xfrm>
              <a:off x="-22028" y="4606797"/>
              <a:ext cx="4885856" cy="2266679"/>
              <a:chOff x="-22028" y="4606797"/>
              <a:chExt cx="4885856" cy="2266679"/>
            </a:xfrm>
          </p:grpSpPr>
          <p:sp>
            <p:nvSpPr>
              <p:cNvPr id="20" name="Google Shape;1427;p35">
                <a:extLst>
                  <a:ext uri="{FF2B5EF4-FFF2-40B4-BE49-F238E27FC236}">
                    <a16:creationId xmlns:a16="http://schemas.microsoft.com/office/drawing/2014/main" id="{35F5F131-634C-3C04-02E9-E38EE02415B2}"/>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8;p35">
                <a:extLst>
                  <a:ext uri="{FF2B5EF4-FFF2-40B4-BE49-F238E27FC236}">
                    <a16:creationId xmlns:a16="http://schemas.microsoft.com/office/drawing/2014/main" id="{6F825ACE-7C7D-D843-7F73-D94CE7C1B81A}"/>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MARCO">
              <a:extLst>
                <a:ext uri="{FF2B5EF4-FFF2-40B4-BE49-F238E27FC236}">
                  <a16:creationId xmlns:a16="http://schemas.microsoft.com/office/drawing/2014/main" id="{7F984B4A-E6A6-9F99-54CD-806ED07F517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6" name="ICONO EQUIPO">
            <a:extLst>
              <a:ext uri="{FF2B5EF4-FFF2-40B4-BE49-F238E27FC236}">
                <a16:creationId xmlns:a16="http://schemas.microsoft.com/office/drawing/2014/main" id="{340222ED-878C-7B85-7F09-F95215B7A34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7" name="Grupo 36">
            <a:extLst>
              <a:ext uri="{FF2B5EF4-FFF2-40B4-BE49-F238E27FC236}">
                <a16:creationId xmlns:a16="http://schemas.microsoft.com/office/drawing/2014/main" id="{25EAC174-CB86-2477-5C11-C7105E4C59AE}"/>
              </a:ext>
            </a:extLst>
          </p:cNvPr>
          <p:cNvGrpSpPr/>
          <p:nvPr/>
        </p:nvGrpSpPr>
        <p:grpSpPr>
          <a:xfrm>
            <a:off x="9411520" y="3796650"/>
            <a:ext cx="3395766" cy="3395766"/>
            <a:chOff x="9411520" y="3796650"/>
            <a:chExt cx="3395766" cy="3395766"/>
          </a:xfrm>
        </p:grpSpPr>
        <p:pic>
          <p:nvPicPr>
            <p:cNvPr id="38" name="Imagen 27">
              <a:extLst>
                <a:ext uri="{FF2B5EF4-FFF2-40B4-BE49-F238E27FC236}">
                  <a16:creationId xmlns:a16="http://schemas.microsoft.com/office/drawing/2014/main" id="{343D4710-EC1A-9338-F00D-09BEF2EC1C01}"/>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9" name="Círculo: vacío 38">
              <a:extLst>
                <a:ext uri="{FF2B5EF4-FFF2-40B4-BE49-F238E27FC236}">
                  <a16:creationId xmlns:a16="http://schemas.microsoft.com/office/drawing/2014/main" id="{A543A888-C230-CF25-469C-DAFD86AC048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0" name="Elipse 39">
              <a:extLst>
                <a:ext uri="{FF2B5EF4-FFF2-40B4-BE49-F238E27FC236}">
                  <a16:creationId xmlns:a16="http://schemas.microsoft.com/office/drawing/2014/main" id="{9CD9886D-DF08-A617-0F6A-BAA337742F1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CuadroTexto 8">
              <a:extLst>
                <a:ext uri="{FF2B5EF4-FFF2-40B4-BE49-F238E27FC236}">
                  <a16:creationId xmlns:a16="http://schemas.microsoft.com/office/drawing/2014/main" id="{F80FE090-25D6-3B92-EE54-65E503DA2915}"/>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17</a:t>
              </a:r>
            </a:p>
          </p:txBody>
        </p:sp>
      </p:grpSp>
      <p:pic>
        <p:nvPicPr>
          <p:cNvPr id="44" name="Graphic 13">
            <a:extLst>
              <a:ext uri="{FF2B5EF4-FFF2-40B4-BE49-F238E27FC236}">
                <a16:creationId xmlns:a16="http://schemas.microsoft.com/office/drawing/2014/main" id="{18D1DB56-2B83-A49B-2635-A080BBA4CE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9203" y="136405"/>
            <a:ext cx="4091431" cy="6736585"/>
          </a:xfrm>
          <a:prstGeom prst="rect">
            <a:avLst/>
          </a:prstGeom>
        </p:spPr>
      </p:pic>
    </p:spTree>
    <p:extLst>
      <p:ext uri="{BB962C8B-B14F-4D97-AF65-F5344CB8AC3E}">
        <p14:creationId xmlns:p14="http://schemas.microsoft.com/office/powerpoint/2010/main" val="42565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750" fill="hold"/>
                                        <p:tgtEl>
                                          <p:spTgt spid="3"/>
                                        </p:tgtEl>
                                        <p:attrNameLst>
                                          <p:attrName>ppt_w</p:attrName>
                                        </p:attrNameLst>
                                      </p:cBhvr>
                                      <p:tavLst>
                                        <p:tav tm="0">
                                          <p:val>
                                            <p:fltVal val="0"/>
                                          </p:val>
                                        </p:tav>
                                        <p:tav tm="100000">
                                          <p:val>
                                            <p:strVal val="#ppt_w"/>
                                          </p:val>
                                        </p:tav>
                                      </p:tavLst>
                                    </p:anim>
                                    <p:anim calcmode="lin" valueType="num">
                                      <p:cBhvr>
                                        <p:cTn id="11" dur="750" fill="hold"/>
                                        <p:tgtEl>
                                          <p:spTgt spid="3"/>
                                        </p:tgtEl>
                                        <p:attrNameLst>
                                          <p:attrName>ppt_h</p:attrName>
                                        </p:attrNameLst>
                                      </p:cBhvr>
                                      <p:tavLst>
                                        <p:tav tm="0">
                                          <p:val>
                                            <p:fltVal val="0"/>
                                          </p:val>
                                        </p:tav>
                                        <p:tav tm="100000">
                                          <p:val>
                                            <p:strVal val="#ppt_h"/>
                                          </p:val>
                                        </p:tav>
                                      </p:tavLst>
                                    </p:anim>
                                    <p:anim calcmode="lin" valueType="num">
                                      <p:cBhvr>
                                        <p:cTn id="12" dur="750" fill="hold"/>
                                        <p:tgtEl>
                                          <p:spTgt spid="3"/>
                                        </p:tgtEl>
                                        <p:attrNameLst>
                                          <p:attrName>style.rotation</p:attrName>
                                        </p:attrNameLst>
                                      </p:cBhvr>
                                      <p:tavLst>
                                        <p:tav tm="0">
                                          <p:val>
                                            <p:fltVal val="90"/>
                                          </p:val>
                                        </p:tav>
                                        <p:tav tm="100000">
                                          <p:val>
                                            <p:fltVal val="0"/>
                                          </p:val>
                                        </p:tav>
                                      </p:tavLst>
                                    </p:anim>
                                    <p:animEffect transition="in" filter="fade">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2" name="ICONO DISEÑO DEL SISTEMA">
            <a:extLst>
              <a:ext uri="{FF2B5EF4-FFF2-40B4-BE49-F238E27FC236}">
                <a16:creationId xmlns:a16="http://schemas.microsoft.com/office/drawing/2014/main" id="{257EC986-6D62-34C2-C0EE-A56968951486}"/>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3646906" y="892072"/>
            <a:ext cx="4898187" cy="4910237"/>
          </a:xfrm>
          <a:prstGeom prst="rect">
            <a:avLst/>
          </a:prstGeom>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334573" y="6169855"/>
              <a:ext cx="634390"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18</a:t>
              </a: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89965" y="3209418"/>
            <a:ext cx="5683168" cy="85014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53491" y="2964235"/>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200">
                <a:solidFill>
                  <a:schemeClr val="tx1">
                    <a:lumMod val="85000"/>
                    <a:lumOff val="15000"/>
                    <a:alpha val="82000"/>
                  </a:schemeClr>
                </a:solidFill>
                <a:latin typeface="Aptos Black" panose="020F0502020204030204" pitchFamily="34" charset="0"/>
                <a:ea typeface="STZhongsong" panose="020B0503020204020204" pitchFamily="2" charset="-122"/>
              </a:rPr>
              <a:t>DESARROLLO DEL SISTEMA </a:t>
            </a:r>
          </a:p>
        </p:txBody>
      </p:sp>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7">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F11267B9-C059-2F7C-8902-9AE540E2EFE7}"/>
              </a:ext>
            </a:extLst>
          </p:cNvPr>
          <p:cNvPicPr>
            <a:picLocks noChangeAspect="1"/>
          </p:cNvPicPr>
          <p:nvPr/>
        </p:nvPicPr>
        <p:blipFill rotWithShape="1">
          <a:blip r:embed="rId7">
            <a:alphaModFix amt="20000"/>
            <a:grayscl/>
            <a:extLst>
              <a:ext uri="{28A0092B-C50C-407E-A947-70E740481C1C}">
                <a14:useLocalDpi xmlns:a14="http://schemas.microsoft.com/office/drawing/2010/main" val="0"/>
              </a:ext>
            </a:extLst>
          </a:blip>
          <a:srcRect l="10956" t="21110" r="11660" b="23642"/>
          <a:stretch/>
        </p:blipFill>
        <p:spPr>
          <a:xfrm>
            <a:off x="12508479" y="-697836"/>
            <a:ext cx="2778786" cy="3478441"/>
          </a:xfrm>
          <a:prstGeom prst="rect">
            <a:avLst/>
          </a:prstGeom>
        </p:spPr>
      </p:pic>
    </p:spTree>
    <p:extLst>
      <p:ext uri="{BB962C8B-B14F-4D97-AF65-F5344CB8AC3E}">
        <p14:creationId xmlns:p14="http://schemas.microsoft.com/office/powerpoint/2010/main" val="41394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750" fill="hold"/>
                                        <p:tgtEl>
                                          <p:spTgt spid="2"/>
                                        </p:tgtEl>
                                        <p:attrNameLst>
                                          <p:attrName>ppt_w</p:attrName>
                                        </p:attrNameLst>
                                      </p:cBhvr>
                                      <p:tavLst>
                                        <p:tav tm="0">
                                          <p:val>
                                            <p:fltVal val="0"/>
                                          </p:val>
                                        </p:tav>
                                        <p:tav tm="100000">
                                          <p:val>
                                            <p:strVal val="#ppt_w"/>
                                          </p:val>
                                        </p:tav>
                                      </p:tavLst>
                                    </p:anim>
                                    <p:anim calcmode="lin" valueType="num">
                                      <p:cBhvr>
                                        <p:cTn id="11" dur="750" fill="hold"/>
                                        <p:tgtEl>
                                          <p:spTgt spid="2"/>
                                        </p:tgtEl>
                                        <p:attrNameLst>
                                          <p:attrName>ppt_h</p:attrName>
                                        </p:attrNameLst>
                                      </p:cBhvr>
                                      <p:tavLst>
                                        <p:tav tm="0">
                                          <p:val>
                                            <p:fltVal val="0"/>
                                          </p:val>
                                        </p:tav>
                                        <p:tav tm="100000">
                                          <p:val>
                                            <p:strVal val="#ppt_h"/>
                                          </p:val>
                                        </p:tav>
                                      </p:tavLst>
                                    </p:anim>
                                    <p:anim calcmode="lin" valueType="num">
                                      <p:cBhvr>
                                        <p:cTn id="12" dur="750" fill="hold"/>
                                        <p:tgtEl>
                                          <p:spTgt spid="2"/>
                                        </p:tgtEl>
                                        <p:attrNameLst>
                                          <p:attrName>style.rotation</p:attrName>
                                        </p:attrNameLst>
                                      </p:cBhvr>
                                      <p:tavLst>
                                        <p:tav tm="0">
                                          <p:val>
                                            <p:fltVal val="90"/>
                                          </p:val>
                                        </p:tav>
                                        <p:tav tm="100000">
                                          <p:val>
                                            <p:fltVal val="0"/>
                                          </p:val>
                                        </p:tav>
                                      </p:tavLst>
                                    </p:anim>
                                    <p:animEffect transition="in" filter="fade">
                                      <p:cBhvr>
                                        <p:cTn id="1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3" name="ICONO DISEÑO DEL SISTEMA">
            <a:extLst>
              <a:ext uri="{FF2B5EF4-FFF2-40B4-BE49-F238E27FC236}">
                <a16:creationId xmlns:a16="http://schemas.microsoft.com/office/drawing/2014/main" id="{E2CB973E-3CE6-0FFB-D1A9-54474B11534B}"/>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26" name="Imagen 25" descr="Imagen que contiene oscuro, tabla, hombre, computadora&#10;&#10;Descripción generada automáticamente">
            <a:extLst>
              <a:ext uri="{FF2B5EF4-FFF2-40B4-BE49-F238E27FC236}">
                <a16:creationId xmlns:a16="http://schemas.microsoft.com/office/drawing/2014/main" id="{837FEFE4-E435-1198-A7EE-36595EEDAFE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sp>
        <p:nvSpPr>
          <p:cNvPr id="12" name="Rectángulo 11">
            <a:extLst>
              <a:ext uri="{FF2B5EF4-FFF2-40B4-BE49-F238E27FC236}">
                <a16:creationId xmlns:a16="http://schemas.microsoft.com/office/drawing/2014/main" id="{4C42260E-4CD7-65A0-6180-5EC526077AC0}"/>
              </a:ext>
            </a:extLst>
          </p:cNvPr>
          <p:cNvSpPr/>
          <p:nvPr/>
        </p:nvSpPr>
        <p:spPr>
          <a:xfrm>
            <a:off x="495077" y="1483619"/>
            <a:ext cx="4726487" cy="32276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Imagen 24" descr="Imagen que contiene oscuro, tabla, hombre, computadora&#10;&#10;Descripción generada automáticamente">
            <a:extLst>
              <a:ext uri="{FF2B5EF4-FFF2-40B4-BE49-F238E27FC236}">
                <a16:creationId xmlns:a16="http://schemas.microsoft.com/office/drawing/2014/main" id="{B7B1546C-D61E-89ED-A7CD-3C9349E4305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6" name="Rectángulo 5">
            <a:extLst>
              <a:ext uri="{FF2B5EF4-FFF2-40B4-BE49-F238E27FC236}">
                <a16:creationId xmlns:a16="http://schemas.microsoft.com/office/drawing/2014/main" id="{787E881C-17DA-3B75-C1AC-8F99B148174E}"/>
              </a:ext>
            </a:extLst>
          </p:cNvPr>
          <p:cNvSpPr/>
          <p:nvPr/>
        </p:nvSpPr>
        <p:spPr>
          <a:xfrm>
            <a:off x="6053145" y="2585724"/>
            <a:ext cx="5772175" cy="3886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NFASÍS TÍTULO">
            <a:extLst>
              <a:ext uri="{FF2B5EF4-FFF2-40B4-BE49-F238E27FC236}">
                <a16:creationId xmlns:a16="http://schemas.microsoft.com/office/drawing/2014/main" id="{08B32E82-3C0E-C93F-DD61-28899865A5C1}"/>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C5978957-B74E-3130-2D01-9C23EDC07526}"/>
              </a:ext>
            </a:extLst>
          </p:cNvPr>
          <p:cNvSpPr txBox="1"/>
          <p:nvPr/>
        </p:nvSpPr>
        <p:spPr>
          <a:xfrm>
            <a:off x="-3258355" y="4288665"/>
            <a:ext cx="184731" cy="369332"/>
          </a:xfrm>
          <a:prstGeom prst="rect">
            <a:avLst/>
          </a:prstGeom>
          <a:noFill/>
        </p:spPr>
        <p:txBody>
          <a:bodyPr wrap="none" rtlCol="0">
            <a:spAutoFit/>
          </a:bodyPr>
          <a:lstStyle/>
          <a:p>
            <a:endParaRPr lang="en-MX"/>
          </a:p>
        </p:txBody>
      </p:sp>
      <p:grpSp>
        <p:nvGrpSpPr>
          <p:cNvPr id="59" name="MARCO DEFINITIVO">
            <a:extLst>
              <a:ext uri="{FF2B5EF4-FFF2-40B4-BE49-F238E27FC236}">
                <a16:creationId xmlns:a16="http://schemas.microsoft.com/office/drawing/2014/main" id="{B57B24C6-2834-0170-B5EC-A666F05244C8}"/>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1F504BEE-F58C-EF31-A3D1-0020DA0C93CD}"/>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DE9E4FC7-8368-8DD3-180C-EC8A0749473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0BFFA606-C5D7-2FFC-7FCC-BB7EE9D1D44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21FF86A3-263F-2598-FB6B-82EBB489243C}"/>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94077993-A62C-AD4F-A658-6127E360A7E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1383D580-197F-64CB-7FB0-4EFD4F415EC9}"/>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78438277-9BCE-A365-9D0F-B18DFE470FD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D27B5BFA-53A8-B44F-5F01-8A4B94847D3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6C5CE042-9091-8ACD-45C5-7A6C4DEEBDC0}"/>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CDDE5F79-D904-6F2C-6311-16F9F2284461}"/>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7753B5DC-6A1B-1090-11E8-442CF92DA4D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129A03DF-39A7-F803-813C-51A65731852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244B22BE-BE1F-C8C5-291F-378F7D1C1E8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28AD2D91-951E-7FA5-786A-CF43DF9C637D}"/>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85F24357-45A7-E439-752D-60CEBFF821C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9D2404FF-81ED-FB21-A783-2197BBD12FE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FF083F44-0F6F-0DAC-5220-69EDDD82449C}"/>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E90BD45F-B5CE-73D7-26A9-EF7765791B60}"/>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2EC7D746-97C8-4327-AA4A-B49119A8EF3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450BA4D0-CE78-AA6A-7EDE-6AFCD0AF404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870FE687-B7E0-91F4-5649-AC47D4FB46B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3D448E03-4DB2-6706-C15B-43295A604042}"/>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26B78323-C7BB-7F6D-55C0-CEEAD75287FF}"/>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620C1892-F7FC-679B-6D89-74EC74B3FEAF}"/>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4AFD6D22-D1EA-A32D-0295-4AF69DEB90E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077BE1D8-323B-0C83-B1AC-42DB7E7847F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79C010D8-44B8-141E-2E18-8188077EDD62}"/>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19</a:t>
              </a:r>
            </a:p>
          </p:txBody>
        </p:sp>
      </p:grpSp>
      <p:sp>
        <p:nvSpPr>
          <p:cNvPr id="21" name="texto conservación">
            <a:extLst>
              <a:ext uri="{FF2B5EF4-FFF2-40B4-BE49-F238E27FC236}">
                <a16:creationId xmlns:a16="http://schemas.microsoft.com/office/drawing/2014/main" id="{A0F4652A-418B-27C4-5852-4E1EA026E22D}"/>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3" name="Picture 2">
            <a:extLst>
              <a:ext uri="{FF2B5EF4-FFF2-40B4-BE49-F238E27FC236}">
                <a16:creationId xmlns:a16="http://schemas.microsoft.com/office/drawing/2014/main" id="{0A3A6E22-56D5-EFE6-70C8-0384A3C7B1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818C71CD-EB79-38AB-1F0C-1C98F76B2AAB}"/>
              </a:ext>
            </a:extLst>
          </p:cNvPr>
          <p:cNvSpPr>
            <a:spLocks noGrp="1"/>
          </p:cNvSpPr>
          <p:nvPr>
            <p:ph type="title"/>
          </p:nvPr>
        </p:nvSpPr>
        <p:spPr>
          <a:xfrm>
            <a:off x="2402961" y="60944"/>
            <a:ext cx="7949121" cy="1587577"/>
          </a:xfrm>
        </p:spPr>
        <p:txBody>
          <a:bodyPr/>
          <a:lstStyle/>
          <a:p>
            <a:r>
              <a:rPr lang="es-MX">
                <a:solidFill>
                  <a:srgbClr val="0B7EB2"/>
                </a:solidFill>
              </a:rPr>
              <a:t>Desarrollo (hardware)</a:t>
            </a:r>
          </a:p>
        </p:txBody>
      </p:sp>
      <p:pic>
        <p:nvPicPr>
          <p:cNvPr id="10" name="Imagen 9">
            <a:extLst>
              <a:ext uri="{FF2B5EF4-FFF2-40B4-BE49-F238E27FC236}">
                <a16:creationId xmlns:a16="http://schemas.microsoft.com/office/drawing/2014/main" id="{DE7DD97D-5A20-FB4D-A4F0-637E1D3B9AED}"/>
              </a:ext>
            </a:extLst>
          </p:cNvPr>
          <p:cNvPicPr>
            <a:picLocks noChangeAspect="1"/>
          </p:cNvPicPr>
          <p:nvPr/>
        </p:nvPicPr>
        <p:blipFill>
          <a:blip r:embed="rId9"/>
          <a:stretch>
            <a:fillRect/>
          </a:stretch>
        </p:blipFill>
        <p:spPr>
          <a:xfrm>
            <a:off x="6410881" y="2901415"/>
            <a:ext cx="4887807" cy="3252862"/>
          </a:xfrm>
          <a:prstGeom prst="rect">
            <a:avLst/>
          </a:prstGeom>
        </p:spPr>
      </p:pic>
      <p:pic>
        <p:nvPicPr>
          <p:cNvPr id="5" name="Imagen 4" descr="Mano sosteniendo una caja de cartón&#10;&#10;Descripción generada automáticamente con confianza media">
            <a:extLst>
              <a:ext uri="{FF2B5EF4-FFF2-40B4-BE49-F238E27FC236}">
                <a16:creationId xmlns:a16="http://schemas.microsoft.com/office/drawing/2014/main" id="{F5D24A20-A891-A2D9-6B73-4500F702FF20}"/>
              </a:ext>
            </a:extLst>
          </p:cNvPr>
          <p:cNvPicPr>
            <a:picLocks noChangeAspect="1"/>
          </p:cNvPicPr>
          <p:nvPr/>
        </p:nvPicPr>
        <p:blipFill>
          <a:blip r:embed="rId10">
            <a:extLst>
              <a:ext uri="{28A0092B-C50C-407E-A947-70E740481C1C}">
                <a14:useLocalDpi xmlns:a14="http://schemas.microsoft.com/office/drawing/2010/main" val="0"/>
              </a:ext>
            </a:extLst>
          </a:blip>
          <a:srcRect l="3374" t="31671" r="6030" b="22949"/>
          <a:stretch/>
        </p:blipFill>
        <p:spPr>
          <a:xfrm>
            <a:off x="605322" y="1622134"/>
            <a:ext cx="4410242" cy="2945581"/>
          </a:xfrm>
          <a:prstGeom prst="rect">
            <a:avLst/>
          </a:prstGeom>
        </p:spPr>
      </p:pic>
    </p:spTree>
    <p:extLst>
      <p:ext uri="{BB962C8B-B14F-4D97-AF65-F5344CB8AC3E}">
        <p14:creationId xmlns:p14="http://schemas.microsoft.com/office/powerpoint/2010/main" val="175111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750" fill="hold"/>
                                        <p:tgtEl>
                                          <p:spTgt spid="13"/>
                                        </p:tgtEl>
                                        <p:attrNameLst>
                                          <p:attrName>ppt_w</p:attrName>
                                        </p:attrNameLst>
                                      </p:cBhvr>
                                      <p:tavLst>
                                        <p:tav tm="0">
                                          <p:val>
                                            <p:fltVal val="0"/>
                                          </p:val>
                                        </p:tav>
                                        <p:tav tm="100000">
                                          <p:val>
                                            <p:strVal val="#ppt_w"/>
                                          </p:val>
                                        </p:tav>
                                      </p:tavLst>
                                    </p:anim>
                                    <p:anim calcmode="lin" valueType="num">
                                      <p:cBhvr>
                                        <p:cTn id="11" dur="750" fill="hold"/>
                                        <p:tgtEl>
                                          <p:spTgt spid="13"/>
                                        </p:tgtEl>
                                        <p:attrNameLst>
                                          <p:attrName>ppt_h</p:attrName>
                                        </p:attrNameLst>
                                      </p:cBhvr>
                                      <p:tavLst>
                                        <p:tav tm="0">
                                          <p:val>
                                            <p:fltVal val="0"/>
                                          </p:val>
                                        </p:tav>
                                        <p:tav tm="100000">
                                          <p:val>
                                            <p:strVal val="#ppt_h"/>
                                          </p:val>
                                        </p:tav>
                                      </p:tavLst>
                                    </p:anim>
                                    <p:anim calcmode="lin" valueType="num">
                                      <p:cBhvr>
                                        <p:cTn id="12" dur="750" fill="hold"/>
                                        <p:tgtEl>
                                          <p:spTgt spid="13"/>
                                        </p:tgtEl>
                                        <p:attrNameLst>
                                          <p:attrName>style.rotation</p:attrName>
                                        </p:attrNameLst>
                                      </p:cBhvr>
                                      <p:tavLst>
                                        <p:tav tm="0">
                                          <p:val>
                                            <p:fltVal val="90"/>
                                          </p:val>
                                        </p:tav>
                                        <p:tav tm="100000">
                                          <p:val>
                                            <p:fltVal val="0"/>
                                          </p:val>
                                        </p:tav>
                                      </p:tavLst>
                                    </p:anim>
                                    <p:animEffect transition="in" filter="fade">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a:extLst>
            <a:ext uri="{FF2B5EF4-FFF2-40B4-BE49-F238E27FC236}">
              <a16:creationId xmlns:a16="http://schemas.microsoft.com/office/drawing/2014/main" id="{F1E52EA1-B9E4-A7EE-79A9-5F4A0846014E}"/>
            </a:ext>
          </a:extLst>
        </p:cNvPr>
        <p:cNvGrpSpPr/>
        <p:nvPr/>
      </p:nvGrpSpPr>
      <p:grpSpPr>
        <a:xfrm>
          <a:off x="0" y="0"/>
          <a:ext cx="0" cy="0"/>
          <a:chOff x="0" y="0"/>
          <a:chExt cx="0" cy="0"/>
        </a:xfrm>
      </p:grpSpPr>
      <p:pic>
        <p:nvPicPr>
          <p:cNvPr id="13" name="ICONO DISEÑO DEL SISTEMA">
            <a:extLst>
              <a:ext uri="{FF2B5EF4-FFF2-40B4-BE49-F238E27FC236}">
                <a16:creationId xmlns:a16="http://schemas.microsoft.com/office/drawing/2014/main" id="{7AF48980-C099-07B9-5038-03777E5CBF00}"/>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26" name="Imagen 25" descr="Imagen que contiene oscuro, tabla, hombre, computadora&#10;&#10;Descripción generada automáticamente">
            <a:extLst>
              <a:ext uri="{FF2B5EF4-FFF2-40B4-BE49-F238E27FC236}">
                <a16:creationId xmlns:a16="http://schemas.microsoft.com/office/drawing/2014/main" id="{AFA41336-FE65-7DEF-D28F-45203051BC5F}"/>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5" name="Imagen 24" descr="Imagen que contiene oscuro, tabla, hombre, computadora&#10;&#10;Descripción generada automáticamente">
            <a:extLst>
              <a:ext uri="{FF2B5EF4-FFF2-40B4-BE49-F238E27FC236}">
                <a16:creationId xmlns:a16="http://schemas.microsoft.com/office/drawing/2014/main" id="{FD70BF2D-1E06-6C8E-436D-8A86C0742D1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6" name="Rectángulo 5">
            <a:extLst>
              <a:ext uri="{FF2B5EF4-FFF2-40B4-BE49-F238E27FC236}">
                <a16:creationId xmlns:a16="http://schemas.microsoft.com/office/drawing/2014/main" id="{2E5E716D-E3A5-B402-7007-0367BB1CC61F}"/>
              </a:ext>
            </a:extLst>
          </p:cNvPr>
          <p:cNvSpPr/>
          <p:nvPr/>
        </p:nvSpPr>
        <p:spPr>
          <a:xfrm>
            <a:off x="3190396" y="1467053"/>
            <a:ext cx="5648804" cy="47254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NFASÍS TÍTULO">
            <a:extLst>
              <a:ext uri="{FF2B5EF4-FFF2-40B4-BE49-F238E27FC236}">
                <a16:creationId xmlns:a16="http://schemas.microsoft.com/office/drawing/2014/main" id="{9AFEFADD-29D1-F170-2662-F9832F269484}"/>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C72948C3-215D-3DAB-4008-F658CC577F50}"/>
              </a:ext>
            </a:extLst>
          </p:cNvPr>
          <p:cNvSpPr txBox="1"/>
          <p:nvPr/>
        </p:nvSpPr>
        <p:spPr>
          <a:xfrm>
            <a:off x="-3258355" y="4288665"/>
            <a:ext cx="184731" cy="369332"/>
          </a:xfrm>
          <a:prstGeom prst="rect">
            <a:avLst/>
          </a:prstGeom>
          <a:noFill/>
        </p:spPr>
        <p:txBody>
          <a:bodyPr wrap="none" rtlCol="0">
            <a:spAutoFit/>
          </a:bodyPr>
          <a:lstStyle/>
          <a:p>
            <a:endParaRPr lang="en-MX"/>
          </a:p>
        </p:txBody>
      </p:sp>
      <p:grpSp>
        <p:nvGrpSpPr>
          <p:cNvPr id="59" name="MARCO DEFINITIVO">
            <a:extLst>
              <a:ext uri="{FF2B5EF4-FFF2-40B4-BE49-F238E27FC236}">
                <a16:creationId xmlns:a16="http://schemas.microsoft.com/office/drawing/2014/main" id="{144B8884-05D8-5587-BEB7-2A12E3A6C669}"/>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80FF4989-3DE7-0680-B89C-5B79F69754C5}"/>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8253D5C0-5B03-3FB9-BCDE-C48C7F03738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252EACBB-5D19-5620-FC3E-805AFFCF4B6E}"/>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A634B97B-D661-44EC-56F9-8BE48C643252}"/>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9ECB5FE0-F344-3086-447B-3538C319E2B5}"/>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9ED08575-FB17-7BB7-3BAD-BDB289A6C5DE}"/>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BFE6D991-3A1E-D8CC-ABC1-168C6A5A0B73}"/>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23B69BAA-B7D8-4D8A-FDA1-3A4E8D29BFFD}"/>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21AF7BDD-874C-74B9-1419-AD5AB9F3AA61}"/>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E80D3CBA-533B-DF59-CDB6-3E72E3D68C04}"/>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F9C8EAF5-2D23-76A1-829E-C82198A5561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B79BE01F-7BEE-246E-9A74-C9442449CB5C}"/>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7248A0D1-F39E-9332-EDAD-C12D95EBF1B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34877826-AC9F-E988-8334-5D16F340016E}"/>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6402C49B-D3F3-0497-C41A-32E438CA1A1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138B6CBE-7D17-43F6-21DC-78AE9EC98060}"/>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1B819E36-8A9E-680C-F0B0-B1F6C8E5E31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EC51A44D-E8D9-9004-DAE0-F17C5CFEB2CE}"/>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E5AD2C7A-D843-1E8F-25ED-DA3250E6A10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55E29696-6265-64A2-1FEF-C08D72C548C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92384624-5FE5-D74E-EF37-D42FF35102F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E4F05259-903C-C323-A8A0-033E4EDA8D72}"/>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DC6E6595-BCED-77EE-8864-FA328D24C881}"/>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2275A25E-91C6-1783-D02B-2EA1073F6D1E}"/>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AEB1E065-410A-E78D-1514-F323D47558A3}"/>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9022E775-7B02-F8EE-FCAF-7B3800383905}"/>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2071A8F5-887A-A68A-A4B4-6BFF3366CCB9}"/>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19</a:t>
              </a:r>
            </a:p>
          </p:txBody>
        </p:sp>
      </p:grpSp>
      <p:sp>
        <p:nvSpPr>
          <p:cNvPr id="21" name="texto conservación">
            <a:extLst>
              <a:ext uri="{FF2B5EF4-FFF2-40B4-BE49-F238E27FC236}">
                <a16:creationId xmlns:a16="http://schemas.microsoft.com/office/drawing/2014/main" id="{1D35F96B-3513-8CAA-3D0D-242F4B11CB24}"/>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3" name="Picture 2">
            <a:extLst>
              <a:ext uri="{FF2B5EF4-FFF2-40B4-BE49-F238E27FC236}">
                <a16:creationId xmlns:a16="http://schemas.microsoft.com/office/drawing/2014/main" id="{AC9749CC-280F-6108-1DBA-F211768F72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61987E06-9515-9979-E622-19B8ADD2E126}"/>
              </a:ext>
            </a:extLst>
          </p:cNvPr>
          <p:cNvSpPr>
            <a:spLocks noGrp="1"/>
          </p:cNvSpPr>
          <p:nvPr>
            <p:ph type="title"/>
          </p:nvPr>
        </p:nvSpPr>
        <p:spPr>
          <a:xfrm>
            <a:off x="2402961" y="60944"/>
            <a:ext cx="7949121" cy="1587577"/>
          </a:xfrm>
        </p:spPr>
        <p:txBody>
          <a:bodyPr/>
          <a:lstStyle/>
          <a:p>
            <a:r>
              <a:rPr lang="es-MX">
                <a:solidFill>
                  <a:srgbClr val="0B7EB2"/>
                </a:solidFill>
              </a:rPr>
              <a:t>Desarrollo (hardware)</a:t>
            </a:r>
          </a:p>
        </p:txBody>
      </p:sp>
      <p:pic>
        <p:nvPicPr>
          <p:cNvPr id="14" name="Imagen 13" descr="Un circuito electrónico&#10;&#10;Descripción generada automáticamente con confianza baja">
            <a:extLst>
              <a:ext uri="{FF2B5EF4-FFF2-40B4-BE49-F238E27FC236}">
                <a16:creationId xmlns:a16="http://schemas.microsoft.com/office/drawing/2014/main" id="{2E9C494B-823E-B011-0A46-FC9131E8874A}"/>
              </a:ext>
            </a:extLst>
          </p:cNvPr>
          <p:cNvPicPr>
            <a:picLocks noChangeAspect="1"/>
          </p:cNvPicPr>
          <p:nvPr/>
        </p:nvPicPr>
        <p:blipFill>
          <a:blip r:embed="rId9">
            <a:extLst>
              <a:ext uri="{28A0092B-C50C-407E-A947-70E740481C1C}">
                <a14:useLocalDpi xmlns:a14="http://schemas.microsoft.com/office/drawing/2010/main" val="0"/>
              </a:ext>
            </a:extLst>
          </a:blip>
          <a:srcRect t="11486" b="24115"/>
          <a:stretch/>
        </p:blipFill>
        <p:spPr>
          <a:xfrm>
            <a:off x="3480608" y="1615278"/>
            <a:ext cx="5143500" cy="4416466"/>
          </a:xfrm>
          <a:prstGeom prst="rect">
            <a:avLst/>
          </a:prstGeom>
        </p:spPr>
      </p:pic>
    </p:spTree>
    <p:extLst>
      <p:ext uri="{BB962C8B-B14F-4D97-AF65-F5344CB8AC3E}">
        <p14:creationId xmlns:p14="http://schemas.microsoft.com/office/powerpoint/2010/main" val="343830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750" fill="hold"/>
                                        <p:tgtEl>
                                          <p:spTgt spid="13"/>
                                        </p:tgtEl>
                                        <p:attrNameLst>
                                          <p:attrName>ppt_w</p:attrName>
                                        </p:attrNameLst>
                                      </p:cBhvr>
                                      <p:tavLst>
                                        <p:tav tm="0">
                                          <p:val>
                                            <p:fltVal val="0"/>
                                          </p:val>
                                        </p:tav>
                                        <p:tav tm="100000">
                                          <p:val>
                                            <p:strVal val="#ppt_w"/>
                                          </p:val>
                                        </p:tav>
                                      </p:tavLst>
                                    </p:anim>
                                    <p:anim calcmode="lin" valueType="num">
                                      <p:cBhvr>
                                        <p:cTn id="11" dur="750" fill="hold"/>
                                        <p:tgtEl>
                                          <p:spTgt spid="13"/>
                                        </p:tgtEl>
                                        <p:attrNameLst>
                                          <p:attrName>ppt_h</p:attrName>
                                        </p:attrNameLst>
                                      </p:cBhvr>
                                      <p:tavLst>
                                        <p:tav tm="0">
                                          <p:val>
                                            <p:fltVal val="0"/>
                                          </p:val>
                                        </p:tav>
                                        <p:tav tm="100000">
                                          <p:val>
                                            <p:strVal val="#ppt_h"/>
                                          </p:val>
                                        </p:tav>
                                      </p:tavLst>
                                    </p:anim>
                                    <p:anim calcmode="lin" valueType="num">
                                      <p:cBhvr>
                                        <p:cTn id="12" dur="750" fill="hold"/>
                                        <p:tgtEl>
                                          <p:spTgt spid="13"/>
                                        </p:tgtEl>
                                        <p:attrNameLst>
                                          <p:attrName>style.rotation</p:attrName>
                                        </p:attrNameLst>
                                      </p:cBhvr>
                                      <p:tavLst>
                                        <p:tav tm="0">
                                          <p:val>
                                            <p:fltVal val="90"/>
                                          </p:val>
                                        </p:tav>
                                        <p:tav tm="100000">
                                          <p:val>
                                            <p:fltVal val="0"/>
                                          </p:val>
                                        </p:tav>
                                      </p:tavLst>
                                    </p:anim>
                                    <p:animEffect transition="in" filter="fade">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6" name="ICONO DISEÑO DEL SISTEMA">
            <a:extLst>
              <a:ext uri="{FF2B5EF4-FFF2-40B4-BE49-F238E27FC236}">
                <a16:creationId xmlns:a16="http://schemas.microsoft.com/office/drawing/2014/main" id="{B5EE1A60-0F14-F8BB-D057-2D40364AA5BD}"/>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26" name="Imagen 25" descr="Imagen que contiene oscuro, tabla, hombre, computadora&#10;&#10;Descripción generada automáticamente">
            <a:extLst>
              <a:ext uri="{FF2B5EF4-FFF2-40B4-BE49-F238E27FC236}">
                <a16:creationId xmlns:a16="http://schemas.microsoft.com/office/drawing/2014/main" id="{837FEFE4-E435-1198-A7EE-36595EEDAFE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5" name="Imagen 24" descr="Imagen que contiene oscuro, tabla, hombre, computadora&#10;&#10;Descripción generada automáticamente">
            <a:extLst>
              <a:ext uri="{FF2B5EF4-FFF2-40B4-BE49-F238E27FC236}">
                <a16:creationId xmlns:a16="http://schemas.microsoft.com/office/drawing/2014/main" id="{B7B1546C-D61E-89ED-A7CD-3C9349E4305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9" name="ENFASÍS TÍTULO">
            <a:extLst>
              <a:ext uri="{FF2B5EF4-FFF2-40B4-BE49-F238E27FC236}">
                <a16:creationId xmlns:a16="http://schemas.microsoft.com/office/drawing/2014/main" id="{08B32E82-3C0E-C93F-DD61-28899865A5C1}"/>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C5978957-B74E-3130-2D01-9C23EDC07526}"/>
              </a:ext>
            </a:extLst>
          </p:cNvPr>
          <p:cNvSpPr txBox="1"/>
          <p:nvPr/>
        </p:nvSpPr>
        <p:spPr>
          <a:xfrm>
            <a:off x="-3258355" y="4288665"/>
            <a:ext cx="184731" cy="369332"/>
          </a:xfrm>
          <a:prstGeom prst="rect">
            <a:avLst/>
          </a:prstGeom>
          <a:noFill/>
        </p:spPr>
        <p:txBody>
          <a:bodyPr wrap="none" rtlCol="0">
            <a:spAutoFit/>
          </a:bodyPr>
          <a:lstStyle/>
          <a:p>
            <a:endParaRPr lang="en-MX"/>
          </a:p>
        </p:txBody>
      </p:sp>
      <p:grpSp>
        <p:nvGrpSpPr>
          <p:cNvPr id="59" name="MARCO DEFINITIVO">
            <a:extLst>
              <a:ext uri="{FF2B5EF4-FFF2-40B4-BE49-F238E27FC236}">
                <a16:creationId xmlns:a16="http://schemas.microsoft.com/office/drawing/2014/main" id="{B57B24C6-2834-0170-B5EC-A666F05244C8}"/>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1F504BEE-F58C-EF31-A3D1-0020DA0C93CD}"/>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DE9E4FC7-8368-8DD3-180C-EC8A0749473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0BFFA606-C5D7-2FFC-7FCC-BB7EE9D1D44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21FF86A3-263F-2598-FB6B-82EBB489243C}"/>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94077993-A62C-AD4F-A658-6127E360A7E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1383D580-197F-64CB-7FB0-4EFD4F415EC9}"/>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78438277-9BCE-A365-9D0F-B18DFE470FD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D27B5BFA-53A8-B44F-5F01-8A4B94847D3F}"/>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6C5CE042-9091-8ACD-45C5-7A6C4DEEBDC0}"/>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CDDE5F79-D904-6F2C-6311-16F9F2284461}"/>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7753B5DC-6A1B-1090-11E8-442CF92DA4D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129A03DF-39A7-F803-813C-51A65731852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244B22BE-BE1F-C8C5-291F-378F7D1C1E8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28AD2D91-951E-7FA5-786A-CF43DF9C637D}"/>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85F24357-45A7-E439-752D-60CEBFF821C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9D2404FF-81ED-FB21-A783-2197BBD12FE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FF083F44-0F6F-0DAC-5220-69EDDD82449C}"/>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E90BD45F-B5CE-73D7-26A9-EF7765791B60}"/>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2EC7D746-97C8-4327-AA4A-B49119A8EF3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450BA4D0-CE78-AA6A-7EDE-6AFCD0AF404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870FE687-B7E0-91F4-5649-AC47D4FB46B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3D448E03-4DB2-6706-C15B-43295A604042}"/>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26B78323-C7BB-7F6D-55C0-CEEAD75287FF}"/>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620C1892-F7FC-679B-6D89-74EC74B3FEAF}"/>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4AFD6D22-D1EA-A32D-0295-4AF69DEB90E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077BE1D8-323B-0C83-B1AC-42DB7E7847F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79C010D8-44B8-141E-2E18-8188077EDD62}"/>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20</a:t>
              </a:r>
            </a:p>
          </p:txBody>
        </p:sp>
      </p:grpSp>
      <p:sp>
        <p:nvSpPr>
          <p:cNvPr id="21" name="texto conservación">
            <a:extLst>
              <a:ext uri="{FF2B5EF4-FFF2-40B4-BE49-F238E27FC236}">
                <a16:creationId xmlns:a16="http://schemas.microsoft.com/office/drawing/2014/main" id="{A0F4652A-418B-27C4-5852-4E1EA026E22D}"/>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3" name="Picture 2">
            <a:extLst>
              <a:ext uri="{FF2B5EF4-FFF2-40B4-BE49-F238E27FC236}">
                <a16:creationId xmlns:a16="http://schemas.microsoft.com/office/drawing/2014/main" id="{0A3A6E22-56D5-EFE6-70C8-0384A3C7B1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818C71CD-EB79-38AB-1F0C-1C98F76B2AAB}"/>
              </a:ext>
            </a:extLst>
          </p:cNvPr>
          <p:cNvSpPr>
            <a:spLocks noGrp="1"/>
          </p:cNvSpPr>
          <p:nvPr>
            <p:ph type="title"/>
          </p:nvPr>
        </p:nvSpPr>
        <p:spPr>
          <a:xfrm>
            <a:off x="2402961" y="60944"/>
            <a:ext cx="7949121" cy="1587577"/>
          </a:xfrm>
        </p:spPr>
        <p:txBody>
          <a:bodyPr/>
          <a:lstStyle/>
          <a:p>
            <a:r>
              <a:rPr lang="es-MX">
                <a:solidFill>
                  <a:srgbClr val="0B7EB2"/>
                </a:solidFill>
              </a:rPr>
              <a:t>Desarrollo (hardware)</a:t>
            </a:r>
          </a:p>
        </p:txBody>
      </p:sp>
      <p:pic>
        <p:nvPicPr>
          <p:cNvPr id="5" name="Imagen 4">
            <a:extLst>
              <a:ext uri="{FF2B5EF4-FFF2-40B4-BE49-F238E27FC236}">
                <a16:creationId xmlns:a16="http://schemas.microsoft.com/office/drawing/2014/main" id="{51B12D46-A4D3-2458-BA65-030979822800}"/>
              </a:ext>
            </a:extLst>
          </p:cNvPr>
          <p:cNvPicPr>
            <a:picLocks noChangeAspect="1"/>
          </p:cNvPicPr>
          <p:nvPr/>
        </p:nvPicPr>
        <p:blipFill>
          <a:blip r:embed="rId9"/>
          <a:stretch>
            <a:fillRect/>
          </a:stretch>
        </p:blipFill>
        <p:spPr>
          <a:xfrm>
            <a:off x="1595585" y="1476012"/>
            <a:ext cx="8996282" cy="4736049"/>
          </a:xfrm>
          <a:prstGeom prst="rect">
            <a:avLst/>
          </a:prstGeom>
        </p:spPr>
      </p:pic>
    </p:spTree>
    <p:extLst>
      <p:ext uri="{BB962C8B-B14F-4D97-AF65-F5344CB8AC3E}">
        <p14:creationId xmlns:p14="http://schemas.microsoft.com/office/powerpoint/2010/main" val="290557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750" fill="hold"/>
                                        <p:tgtEl>
                                          <p:spTgt spid="6"/>
                                        </p:tgtEl>
                                        <p:attrNameLst>
                                          <p:attrName>ppt_w</p:attrName>
                                        </p:attrNameLst>
                                      </p:cBhvr>
                                      <p:tavLst>
                                        <p:tav tm="0">
                                          <p:val>
                                            <p:fltVal val="0"/>
                                          </p:val>
                                        </p:tav>
                                        <p:tav tm="100000">
                                          <p:val>
                                            <p:strVal val="#ppt_w"/>
                                          </p:val>
                                        </p:tav>
                                      </p:tavLst>
                                    </p:anim>
                                    <p:anim calcmode="lin" valueType="num">
                                      <p:cBhvr>
                                        <p:cTn id="11" dur="750" fill="hold"/>
                                        <p:tgtEl>
                                          <p:spTgt spid="6"/>
                                        </p:tgtEl>
                                        <p:attrNameLst>
                                          <p:attrName>ppt_h</p:attrName>
                                        </p:attrNameLst>
                                      </p:cBhvr>
                                      <p:tavLst>
                                        <p:tav tm="0">
                                          <p:val>
                                            <p:fltVal val="0"/>
                                          </p:val>
                                        </p:tav>
                                        <p:tav tm="100000">
                                          <p:val>
                                            <p:strVal val="#ppt_h"/>
                                          </p:val>
                                        </p:tav>
                                      </p:tavLst>
                                    </p:anim>
                                    <p:anim calcmode="lin" valueType="num">
                                      <p:cBhvr>
                                        <p:cTn id="12" dur="750" fill="hold"/>
                                        <p:tgtEl>
                                          <p:spTgt spid="6"/>
                                        </p:tgtEl>
                                        <p:attrNameLst>
                                          <p:attrName>style.rotation</p:attrName>
                                        </p:attrNameLst>
                                      </p:cBhvr>
                                      <p:tavLst>
                                        <p:tav tm="0">
                                          <p:val>
                                            <p:fltVal val="90"/>
                                          </p:val>
                                        </p:tav>
                                        <p:tav tm="100000">
                                          <p:val>
                                            <p:fltVal val="0"/>
                                          </p:val>
                                        </p:tav>
                                      </p:tavLst>
                                    </p:anim>
                                    <p:animEffect transition="in" filter="fade">
                                      <p:cBhvr>
                                        <p:cTn id="1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a:extLst>
            <a:ext uri="{FF2B5EF4-FFF2-40B4-BE49-F238E27FC236}">
              <a16:creationId xmlns:a16="http://schemas.microsoft.com/office/drawing/2014/main" id="{67077CCF-30C9-F5F0-FB6E-F64038172CF8}"/>
            </a:ext>
          </a:extLst>
        </p:cNvPr>
        <p:cNvGrpSpPr/>
        <p:nvPr/>
      </p:nvGrpSpPr>
      <p:grpSpPr>
        <a:xfrm>
          <a:off x="0" y="0"/>
          <a:ext cx="0" cy="0"/>
          <a:chOff x="0" y="0"/>
          <a:chExt cx="0" cy="0"/>
        </a:xfrm>
      </p:grpSpPr>
      <p:pic>
        <p:nvPicPr>
          <p:cNvPr id="6" name="ICONO DISEÑO DEL SISTEMA">
            <a:extLst>
              <a:ext uri="{FF2B5EF4-FFF2-40B4-BE49-F238E27FC236}">
                <a16:creationId xmlns:a16="http://schemas.microsoft.com/office/drawing/2014/main" id="{FBC1B028-2D8C-F046-5C3E-EEDE7A167AE9}"/>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27590" y="161655"/>
            <a:ext cx="1351526" cy="1354850"/>
          </a:xfrm>
          <a:prstGeom prst="rect">
            <a:avLst/>
          </a:prstGeom>
        </p:spPr>
      </p:pic>
      <p:pic>
        <p:nvPicPr>
          <p:cNvPr id="26" name="Imagen 25" descr="Imagen que contiene oscuro, tabla, hombre, computadora&#10;&#10;Descripción generada automáticamente">
            <a:extLst>
              <a:ext uri="{FF2B5EF4-FFF2-40B4-BE49-F238E27FC236}">
                <a16:creationId xmlns:a16="http://schemas.microsoft.com/office/drawing/2014/main" id="{6806559A-CFFC-C627-C3F8-CB2914D0E2CC}"/>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5" name="Imagen 24" descr="Imagen que contiene oscuro, tabla, hombre, computadora&#10;&#10;Descripción generada automáticamente">
            <a:extLst>
              <a:ext uri="{FF2B5EF4-FFF2-40B4-BE49-F238E27FC236}">
                <a16:creationId xmlns:a16="http://schemas.microsoft.com/office/drawing/2014/main" id="{F6AE33C5-A499-869A-9781-C6C5310CE556}"/>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9" name="ENFASÍS TÍTULO">
            <a:extLst>
              <a:ext uri="{FF2B5EF4-FFF2-40B4-BE49-F238E27FC236}">
                <a16:creationId xmlns:a16="http://schemas.microsoft.com/office/drawing/2014/main" id="{F74B53D9-1246-6A15-CAAA-490F95375018}"/>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877997ED-C1CE-1A44-DE04-2FC79E2EF9EF}"/>
              </a:ext>
            </a:extLst>
          </p:cNvPr>
          <p:cNvSpPr txBox="1"/>
          <p:nvPr/>
        </p:nvSpPr>
        <p:spPr>
          <a:xfrm>
            <a:off x="-3258355" y="4288665"/>
            <a:ext cx="184731" cy="369332"/>
          </a:xfrm>
          <a:prstGeom prst="rect">
            <a:avLst/>
          </a:prstGeom>
          <a:noFill/>
        </p:spPr>
        <p:txBody>
          <a:bodyPr wrap="none" rtlCol="0">
            <a:spAutoFit/>
          </a:bodyPr>
          <a:lstStyle/>
          <a:p>
            <a:endParaRPr lang="en-MX"/>
          </a:p>
        </p:txBody>
      </p:sp>
      <p:grpSp>
        <p:nvGrpSpPr>
          <p:cNvPr id="59" name="MARCO DEFINITIVO">
            <a:extLst>
              <a:ext uri="{FF2B5EF4-FFF2-40B4-BE49-F238E27FC236}">
                <a16:creationId xmlns:a16="http://schemas.microsoft.com/office/drawing/2014/main" id="{55F6225E-ABFD-5A26-2232-7BC197BD41A9}"/>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D4165AB4-2ADA-958C-EFD6-8D1040FA26F8}"/>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0DE2D484-3FE2-0761-6E8E-5272ED870475}"/>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1BB19C1A-C2B8-7FC7-CD91-886D8F01A49C}"/>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DEDA093F-1086-345F-D07F-9FCB2AB1B472}"/>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63676020-966C-38A9-1214-C66AD46129EC}"/>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B6B67987-E27F-011E-1AEF-8EF6205AC989}"/>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1113AC9E-F183-7E01-05BA-3AA92052AFC8}"/>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6F0B591C-C32A-F026-C8BE-7D7535DAC1D2}"/>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951291EA-99FF-D66E-B215-6AE3388B21D0}"/>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BDA7D838-8C18-0CDB-FC4B-68C4D4C2FEC7}"/>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DBBC9CEF-32F3-98F4-69D7-1F246D4D2F9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FE6A8661-27DA-E4D7-4C02-E0AD9CC3D9F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5CDA394C-379F-34AF-1C8C-C6779ED8CD4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F60F954B-C6B0-326F-6EB3-87212E77287B}"/>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4FF1CD17-7299-1F67-8B9F-9BC2AB8DAED3}"/>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8F142C79-27AB-AB82-A780-A155A910899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14C1A79F-7C68-C34B-53AE-C0B0BBBAD6FC}"/>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D758D6CD-AF1E-86E6-06B6-FCAD2C2B744E}"/>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758A8EB1-8954-233F-F15D-5F270AC0461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F90BEC06-3EBD-065A-465B-F669CBDFD24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390B2203-F81E-54AE-5748-8CD57918EC4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CD198AB4-EB8C-9E02-6159-486B93D1BA5E}"/>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8EB72CBB-D5F1-55FA-43AC-7F00C75C549C}"/>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597D8DE5-76B2-49D3-ED30-61FE5C528A3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08D4E40F-76A2-5B7B-5D42-6CD4E2863E4D}"/>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BCF5B85B-14A0-0000-C63C-615AD654081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E0411B59-40F9-060E-CA48-2FA84D5F2A02}"/>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21</a:t>
              </a:r>
            </a:p>
          </p:txBody>
        </p:sp>
      </p:grpSp>
      <p:sp>
        <p:nvSpPr>
          <p:cNvPr id="21" name="texto conservación">
            <a:extLst>
              <a:ext uri="{FF2B5EF4-FFF2-40B4-BE49-F238E27FC236}">
                <a16:creationId xmlns:a16="http://schemas.microsoft.com/office/drawing/2014/main" id="{F64A8903-27BC-691A-B7A0-ACC24AB7D496}"/>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3" name="Picture 2">
            <a:extLst>
              <a:ext uri="{FF2B5EF4-FFF2-40B4-BE49-F238E27FC236}">
                <a16:creationId xmlns:a16="http://schemas.microsoft.com/office/drawing/2014/main" id="{44C99502-28B0-F85F-3F64-AE1EE40DA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D7FCD25F-2B0D-98E4-01A0-9053E6A302EE}"/>
              </a:ext>
            </a:extLst>
          </p:cNvPr>
          <p:cNvSpPr>
            <a:spLocks noGrp="1"/>
          </p:cNvSpPr>
          <p:nvPr>
            <p:ph type="title"/>
          </p:nvPr>
        </p:nvSpPr>
        <p:spPr>
          <a:xfrm>
            <a:off x="2402961" y="60944"/>
            <a:ext cx="7949121" cy="1587577"/>
          </a:xfrm>
        </p:spPr>
        <p:txBody>
          <a:bodyPr/>
          <a:lstStyle/>
          <a:p>
            <a:r>
              <a:rPr lang="es-MX">
                <a:solidFill>
                  <a:srgbClr val="0B7EB2"/>
                </a:solidFill>
              </a:rPr>
              <a:t>Desarrollo (Software)</a:t>
            </a:r>
          </a:p>
        </p:txBody>
      </p:sp>
      <p:pic>
        <p:nvPicPr>
          <p:cNvPr id="14" name="Imagen 12" descr="Interfaz de usuario gráfica, Texto, Aplicación, Correo electrónico&#10;&#10;Descripción generada automáticamente">
            <a:extLst>
              <a:ext uri="{FF2B5EF4-FFF2-40B4-BE49-F238E27FC236}">
                <a16:creationId xmlns:a16="http://schemas.microsoft.com/office/drawing/2014/main" id="{0A1EB75B-5DEF-09B8-2E62-7D0660CD319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3376" y="1536095"/>
            <a:ext cx="8795935" cy="5033108"/>
          </a:xfrm>
          <a:prstGeom prst="rect">
            <a:avLst/>
          </a:prstGeom>
          <a:noFill/>
          <a:ln>
            <a:noFill/>
          </a:ln>
        </p:spPr>
      </p:pic>
    </p:spTree>
    <p:extLst>
      <p:ext uri="{BB962C8B-B14F-4D97-AF65-F5344CB8AC3E}">
        <p14:creationId xmlns:p14="http://schemas.microsoft.com/office/powerpoint/2010/main" val="197645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750" fill="hold"/>
                                        <p:tgtEl>
                                          <p:spTgt spid="6"/>
                                        </p:tgtEl>
                                        <p:attrNameLst>
                                          <p:attrName>ppt_w</p:attrName>
                                        </p:attrNameLst>
                                      </p:cBhvr>
                                      <p:tavLst>
                                        <p:tav tm="0">
                                          <p:val>
                                            <p:fltVal val="0"/>
                                          </p:val>
                                        </p:tav>
                                        <p:tav tm="100000">
                                          <p:val>
                                            <p:strVal val="#ppt_w"/>
                                          </p:val>
                                        </p:tav>
                                      </p:tavLst>
                                    </p:anim>
                                    <p:anim calcmode="lin" valueType="num">
                                      <p:cBhvr>
                                        <p:cTn id="11" dur="750" fill="hold"/>
                                        <p:tgtEl>
                                          <p:spTgt spid="6"/>
                                        </p:tgtEl>
                                        <p:attrNameLst>
                                          <p:attrName>ppt_h</p:attrName>
                                        </p:attrNameLst>
                                      </p:cBhvr>
                                      <p:tavLst>
                                        <p:tav tm="0">
                                          <p:val>
                                            <p:fltVal val="0"/>
                                          </p:val>
                                        </p:tav>
                                        <p:tav tm="100000">
                                          <p:val>
                                            <p:strVal val="#ppt_h"/>
                                          </p:val>
                                        </p:tav>
                                      </p:tavLst>
                                    </p:anim>
                                    <p:anim calcmode="lin" valueType="num">
                                      <p:cBhvr>
                                        <p:cTn id="12" dur="750" fill="hold"/>
                                        <p:tgtEl>
                                          <p:spTgt spid="6"/>
                                        </p:tgtEl>
                                        <p:attrNameLst>
                                          <p:attrName>style.rotation</p:attrName>
                                        </p:attrNameLst>
                                      </p:cBhvr>
                                      <p:tavLst>
                                        <p:tav tm="0">
                                          <p:val>
                                            <p:fltVal val="90"/>
                                          </p:val>
                                        </p:tav>
                                        <p:tav tm="100000">
                                          <p:val>
                                            <p:fltVal val="0"/>
                                          </p:val>
                                        </p:tav>
                                      </p:tavLst>
                                    </p:anim>
                                    <p:animEffect transition="in" filter="fade">
                                      <p:cBhvr>
                                        <p:cTn id="1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a:extLst>
            <a:ext uri="{FF2B5EF4-FFF2-40B4-BE49-F238E27FC236}">
              <a16:creationId xmlns:a16="http://schemas.microsoft.com/office/drawing/2014/main" id="{C34646AC-7B7A-C3D7-CAF3-55DE41B6BAD1}"/>
            </a:ext>
          </a:extLst>
        </p:cNvPr>
        <p:cNvGrpSpPr/>
        <p:nvPr/>
      </p:nvGrpSpPr>
      <p:grpSpPr>
        <a:xfrm>
          <a:off x="0" y="0"/>
          <a:ext cx="0" cy="0"/>
          <a:chOff x="0" y="0"/>
          <a:chExt cx="0" cy="0"/>
        </a:xfrm>
      </p:grpSpPr>
      <p:pic>
        <p:nvPicPr>
          <p:cNvPr id="13" name="ICONO DISEÑO DEL SISTEMA">
            <a:extLst>
              <a:ext uri="{FF2B5EF4-FFF2-40B4-BE49-F238E27FC236}">
                <a16:creationId xmlns:a16="http://schemas.microsoft.com/office/drawing/2014/main" id="{9B194BFD-348A-E523-7E67-8E24DE1AC88F}"/>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26" name="Imagen 25" descr="Imagen que contiene oscuro, tabla, hombre, computadora&#10;&#10;Descripción generada automáticamente">
            <a:extLst>
              <a:ext uri="{FF2B5EF4-FFF2-40B4-BE49-F238E27FC236}">
                <a16:creationId xmlns:a16="http://schemas.microsoft.com/office/drawing/2014/main" id="{EE619087-3A42-C4BB-C1CE-CB2072B7BCAF}"/>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5" name="Imagen 24" descr="Imagen que contiene oscuro, tabla, hombre, computadora&#10;&#10;Descripción generada automáticamente">
            <a:extLst>
              <a:ext uri="{FF2B5EF4-FFF2-40B4-BE49-F238E27FC236}">
                <a16:creationId xmlns:a16="http://schemas.microsoft.com/office/drawing/2014/main" id="{1CA17FDA-4344-F8A7-ADED-4C855A4D3D0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sp>
        <p:nvSpPr>
          <p:cNvPr id="9" name="ENFASÍS TÍTULO">
            <a:extLst>
              <a:ext uri="{FF2B5EF4-FFF2-40B4-BE49-F238E27FC236}">
                <a16:creationId xmlns:a16="http://schemas.microsoft.com/office/drawing/2014/main" id="{3BB91223-665B-A45B-1F49-82123D2B0648}"/>
              </a:ext>
            </a:extLst>
          </p:cNvPr>
          <p:cNvSpPr/>
          <p:nvPr/>
        </p:nvSpPr>
        <p:spPr>
          <a:xfrm>
            <a:off x="2"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Box 1">
            <a:extLst>
              <a:ext uri="{FF2B5EF4-FFF2-40B4-BE49-F238E27FC236}">
                <a16:creationId xmlns:a16="http://schemas.microsoft.com/office/drawing/2014/main" id="{E09F1A80-03A9-A1F9-F1BA-6EAD8A7DD681}"/>
              </a:ext>
            </a:extLst>
          </p:cNvPr>
          <p:cNvSpPr txBox="1"/>
          <p:nvPr/>
        </p:nvSpPr>
        <p:spPr>
          <a:xfrm>
            <a:off x="-3258355" y="4288665"/>
            <a:ext cx="184731" cy="369332"/>
          </a:xfrm>
          <a:prstGeom prst="rect">
            <a:avLst/>
          </a:prstGeom>
          <a:noFill/>
        </p:spPr>
        <p:txBody>
          <a:bodyPr wrap="none" rtlCol="0">
            <a:spAutoFit/>
          </a:bodyPr>
          <a:lstStyle/>
          <a:p>
            <a:endParaRPr lang="en-MX"/>
          </a:p>
        </p:txBody>
      </p:sp>
      <p:grpSp>
        <p:nvGrpSpPr>
          <p:cNvPr id="59" name="MARCO DEFINITIVO">
            <a:extLst>
              <a:ext uri="{FF2B5EF4-FFF2-40B4-BE49-F238E27FC236}">
                <a16:creationId xmlns:a16="http://schemas.microsoft.com/office/drawing/2014/main" id="{307AA698-36BE-9061-F055-007092480B8A}"/>
              </a:ext>
            </a:extLst>
          </p:cNvPr>
          <p:cNvGrpSpPr/>
          <p:nvPr/>
        </p:nvGrpSpPr>
        <p:grpSpPr>
          <a:xfrm>
            <a:off x="-22028" y="29160"/>
            <a:ext cx="12281993" cy="6844316"/>
            <a:chOff x="-22028" y="29160"/>
            <a:chExt cx="12281993" cy="6844316"/>
          </a:xfrm>
        </p:grpSpPr>
        <p:grpSp>
          <p:nvGrpSpPr>
            <p:cNvPr id="60" name="PCB SUPERIOR IZQ">
              <a:extLst>
                <a:ext uri="{FF2B5EF4-FFF2-40B4-BE49-F238E27FC236}">
                  <a16:creationId xmlns:a16="http://schemas.microsoft.com/office/drawing/2014/main" id="{B8F1D9A6-4E5E-A85F-86CB-E2196676B35A}"/>
                </a:ext>
              </a:extLst>
            </p:cNvPr>
            <p:cNvGrpSpPr/>
            <p:nvPr/>
          </p:nvGrpSpPr>
          <p:grpSpPr>
            <a:xfrm>
              <a:off x="1373401" y="136927"/>
              <a:ext cx="542817" cy="1669739"/>
              <a:chOff x="1373401" y="136927"/>
              <a:chExt cx="542817" cy="1669739"/>
            </a:xfrm>
          </p:grpSpPr>
          <p:sp>
            <p:nvSpPr>
              <p:cNvPr id="77" name="Google Shape;546;p39">
                <a:extLst>
                  <a:ext uri="{FF2B5EF4-FFF2-40B4-BE49-F238E27FC236}">
                    <a16:creationId xmlns:a16="http://schemas.microsoft.com/office/drawing/2014/main" id="{723EECFA-89AB-DEBC-8EBA-344A6423B072}"/>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8" name="Google Shape;548;p39">
                <a:extLst>
                  <a:ext uri="{FF2B5EF4-FFF2-40B4-BE49-F238E27FC236}">
                    <a16:creationId xmlns:a16="http://schemas.microsoft.com/office/drawing/2014/main" id="{8EA671B2-EBC4-28E4-59AD-56C47E569673}"/>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9" name="Google Shape;552;p39">
                <a:extLst>
                  <a:ext uri="{FF2B5EF4-FFF2-40B4-BE49-F238E27FC236}">
                    <a16:creationId xmlns:a16="http://schemas.microsoft.com/office/drawing/2014/main" id="{7F90D306-FFB4-CB10-8091-C98835389A4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80" name="Google Shape;552;p39">
                <a:extLst>
                  <a:ext uri="{FF2B5EF4-FFF2-40B4-BE49-F238E27FC236}">
                    <a16:creationId xmlns:a16="http://schemas.microsoft.com/office/drawing/2014/main" id="{B206C130-B7BA-A12A-0FD8-CCB43DE47F9D}"/>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1" name="OLA MAR SUPERIOR DER">
              <a:extLst>
                <a:ext uri="{FF2B5EF4-FFF2-40B4-BE49-F238E27FC236}">
                  <a16:creationId xmlns:a16="http://schemas.microsoft.com/office/drawing/2014/main" id="{C886BC85-6871-51F1-6F45-831FE9F3118B}"/>
                </a:ext>
              </a:extLst>
            </p:cNvPr>
            <p:cNvGrpSpPr/>
            <p:nvPr/>
          </p:nvGrpSpPr>
          <p:grpSpPr>
            <a:xfrm>
              <a:off x="8180770" y="29160"/>
              <a:ext cx="4079195" cy="1628568"/>
              <a:chOff x="8180770" y="29160"/>
              <a:chExt cx="4079195" cy="1628568"/>
            </a:xfrm>
          </p:grpSpPr>
          <p:sp>
            <p:nvSpPr>
              <p:cNvPr id="75" name="Google Shape;1445;p36">
                <a:extLst>
                  <a:ext uri="{FF2B5EF4-FFF2-40B4-BE49-F238E27FC236}">
                    <a16:creationId xmlns:a16="http://schemas.microsoft.com/office/drawing/2014/main" id="{BF1C2AE9-D461-D36D-F067-603066D4BD4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6;p36">
                <a:extLst>
                  <a:ext uri="{FF2B5EF4-FFF2-40B4-BE49-F238E27FC236}">
                    <a16:creationId xmlns:a16="http://schemas.microsoft.com/office/drawing/2014/main" id="{CBB189A0-2719-2F65-E8EA-2AF545F5E12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PCB INFERIOR DERECHA">
              <a:extLst>
                <a:ext uri="{FF2B5EF4-FFF2-40B4-BE49-F238E27FC236}">
                  <a16:creationId xmlns:a16="http://schemas.microsoft.com/office/drawing/2014/main" id="{2C12FC70-056B-448B-357F-972DE57F85AC}"/>
                </a:ext>
              </a:extLst>
            </p:cNvPr>
            <p:cNvGrpSpPr/>
            <p:nvPr/>
          </p:nvGrpSpPr>
          <p:grpSpPr>
            <a:xfrm>
              <a:off x="10352083" y="5284183"/>
              <a:ext cx="1797326" cy="1490040"/>
              <a:chOff x="7188775" y="3517200"/>
              <a:chExt cx="1753075" cy="1400501"/>
            </a:xfrm>
          </p:grpSpPr>
          <p:grpSp>
            <p:nvGrpSpPr>
              <p:cNvPr id="67" name="Google Shape;567;p39">
                <a:extLst>
                  <a:ext uri="{FF2B5EF4-FFF2-40B4-BE49-F238E27FC236}">
                    <a16:creationId xmlns:a16="http://schemas.microsoft.com/office/drawing/2014/main" id="{2148804B-3B01-2DAD-D585-C18D364A7DE0}"/>
                  </a:ext>
                </a:extLst>
              </p:cNvPr>
              <p:cNvGrpSpPr/>
              <p:nvPr/>
            </p:nvGrpSpPr>
            <p:grpSpPr>
              <a:xfrm>
                <a:off x="7188775" y="3517200"/>
                <a:ext cx="1753075" cy="694625"/>
                <a:chOff x="7188775" y="3875550"/>
                <a:chExt cx="1753075" cy="694625"/>
              </a:xfrm>
            </p:grpSpPr>
            <p:sp>
              <p:nvSpPr>
                <p:cNvPr id="72" name="Google Shape;568;p39">
                  <a:extLst>
                    <a:ext uri="{FF2B5EF4-FFF2-40B4-BE49-F238E27FC236}">
                      <a16:creationId xmlns:a16="http://schemas.microsoft.com/office/drawing/2014/main" id="{CF41389C-6D78-5DBB-1CE4-79E20D1B258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3" name="Google Shape;569;p39">
                  <a:extLst>
                    <a:ext uri="{FF2B5EF4-FFF2-40B4-BE49-F238E27FC236}">
                      <a16:creationId xmlns:a16="http://schemas.microsoft.com/office/drawing/2014/main" id="{0D9FDC1F-BD3E-7E9A-8F5D-348CB676959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74" name="Google Shape;570;p39">
                  <a:extLst>
                    <a:ext uri="{FF2B5EF4-FFF2-40B4-BE49-F238E27FC236}">
                      <a16:creationId xmlns:a16="http://schemas.microsoft.com/office/drawing/2014/main" id="{2230C996-3E91-20F5-8C1D-67CA72B79D4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8" name="Google Shape;571;p39">
                <a:extLst>
                  <a:ext uri="{FF2B5EF4-FFF2-40B4-BE49-F238E27FC236}">
                    <a16:creationId xmlns:a16="http://schemas.microsoft.com/office/drawing/2014/main" id="{9F9E1C43-CD93-CD4B-41E7-A4197AA9127C}"/>
                  </a:ext>
                </a:extLst>
              </p:cNvPr>
              <p:cNvGrpSpPr/>
              <p:nvPr/>
            </p:nvGrpSpPr>
            <p:grpSpPr>
              <a:xfrm>
                <a:off x="7514175" y="4355175"/>
                <a:ext cx="1251425" cy="562526"/>
                <a:chOff x="5827250" y="4355175"/>
                <a:chExt cx="1251425" cy="562526"/>
              </a:xfrm>
            </p:grpSpPr>
            <p:sp>
              <p:nvSpPr>
                <p:cNvPr id="69" name="Google Shape;572;p39">
                  <a:extLst>
                    <a:ext uri="{FF2B5EF4-FFF2-40B4-BE49-F238E27FC236}">
                      <a16:creationId xmlns:a16="http://schemas.microsoft.com/office/drawing/2014/main" id="{9EB7A3FB-A204-1130-ABB9-4D3918CDDB6E}"/>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0" name="Google Shape;573;p39">
                  <a:extLst>
                    <a:ext uri="{FF2B5EF4-FFF2-40B4-BE49-F238E27FC236}">
                      <a16:creationId xmlns:a16="http://schemas.microsoft.com/office/drawing/2014/main" id="{8EE21CFE-2592-DAA5-6363-7CD9431F60C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71" name="Google Shape;574;p39">
                  <a:extLst>
                    <a:ext uri="{FF2B5EF4-FFF2-40B4-BE49-F238E27FC236}">
                      <a16:creationId xmlns:a16="http://schemas.microsoft.com/office/drawing/2014/main" id="{851531B9-7248-3514-CF93-2F7D6B7B6A0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63" name="OLA MAR INFERIOR IZQ">
              <a:extLst>
                <a:ext uri="{FF2B5EF4-FFF2-40B4-BE49-F238E27FC236}">
                  <a16:creationId xmlns:a16="http://schemas.microsoft.com/office/drawing/2014/main" id="{DCD1C572-AA15-7E6C-7B63-E4FCA30E8A69}"/>
                </a:ext>
              </a:extLst>
            </p:cNvPr>
            <p:cNvGrpSpPr/>
            <p:nvPr/>
          </p:nvGrpSpPr>
          <p:grpSpPr>
            <a:xfrm>
              <a:off x="-22028" y="4606797"/>
              <a:ext cx="4885856" cy="2266679"/>
              <a:chOff x="-22028" y="4606797"/>
              <a:chExt cx="4885856" cy="2266679"/>
            </a:xfrm>
          </p:grpSpPr>
          <p:sp>
            <p:nvSpPr>
              <p:cNvPr id="65" name="Google Shape;1427;p35">
                <a:extLst>
                  <a:ext uri="{FF2B5EF4-FFF2-40B4-BE49-F238E27FC236}">
                    <a16:creationId xmlns:a16="http://schemas.microsoft.com/office/drawing/2014/main" id="{438EAC2C-1327-478E-5097-FA856DA4798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8;p35">
                <a:extLst>
                  <a:ext uri="{FF2B5EF4-FFF2-40B4-BE49-F238E27FC236}">
                    <a16:creationId xmlns:a16="http://schemas.microsoft.com/office/drawing/2014/main" id="{1CC97A6C-FEF3-1D28-9650-087F83B9152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MARCO">
              <a:extLst>
                <a:ext uri="{FF2B5EF4-FFF2-40B4-BE49-F238E27FC236}">
                  <a16:creationId xmlns:a16="http://schemas.microsoft.com/office/drawing/2014/main" id="{1A2721A5-A7BD-3C3F-3015-3428F33121DF}"/>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81" name="ICONO EQUIPO">
            <a:extLst>
              <a:ext uri="{FF2B5EF4-FFF2-40B4-BE49-F238E27FC236}">
                <a16:creationId xmlns:a16="http://schemas.microsoft.com/office/drawing/2014/main" id="{4BD7C3CA-80C9-D08A-53A2-9396F2924D81}"/>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82" name="Grupo 81">
            <a:extLst>
              <a:ext uri="{FF2B5EF4-FFF2-40B4-BE49-F238E27FC236}">
                <a16:creationId xmlns:a16="http://schemas.microsoft.com/office/drawing/2014/main" id="{71023099-F5EC-E1E1-077E-80ACED5C008E}"/>
              </a:ext>
            </a:extLst>
          </p:cNvPr>
          <p:cNvGrpSpPr/>
          <p:nvPr/>
        </p:nvGrpSpPr>
        <p:grpSpPr>
          <a:xfrm>
            <a:off x="9411520" y="3796650"/>
            <a:ext cx="3395766" cy="3395766"/>
            <a:chOff x="9411520" y="3796650"/>
            <a:chExt cx="3395766" cy="3395766"/>
          </a:xfrm>
        </p:grpSpPr>
        <p:pic>
          <p:nvPicPr>
            <p:cNvPr id="3" name="Imagen 27">
              <a:extLst>
                <a:ext uri="{FF2B5EF4-FFF2-40B4-BE49-F238E27FC236}">
                  <a16:creationId xmlns:a16="http://schemas.microsoft.com/office/drawing/2014/main" id="{C2483D2A-7FAD-715F-7AC5-27FA3298AC85}"/>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7" name="Círculo: vacío 6">
              <a:extLst>
                <a:ext uri="{FF2B5EF4-FFF2-40B4-BE49-F238E27FC236}">
                  <a16:creationId xmlns:a16="http://schemas.microsoft.com/office/drawing/2014/main" id="{384B641F-7DB9-513F-9E8F-11162D5C7AF1}"/>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6BB4AACB-A466-AAC5-D7CA-00E49923DEF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8">
              <a:extLst>
                <a:ext uri="{FF2B5EF4-FFF2-40B4-BE49-F238E27FC236}">
                  <a16:creationId xmlns:a16="http://schemas.microsoft.com/office/drawing/2014/main" id="{852C58B4-D06B-AFD4-89AA-C6338A51C57F}"/>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22</a:t>
              </a:r>
            </a:p>
          </p:txBody>
        </p:sp>
      </p:grpSp>
      <p:sp>
        <p:nvSpPr>
          <p:cNvPr id="21" name="texto conservación">
            <a:extLst>
              <a:ext uri="{FF2B5EF4-FFF2-40B4-BE49-F238E27FC236}">
                <a16:creationId xmlns:a16="http://schemas.microsoft.com/office/drawing/2014/main" id="{34B289B9-7CDA-C06D-4D65-81117F3F8E76}"/>
              </a:ext>
            </a:extLst>
          </p:cNvPr>
          <p:cNvSpPr txBox="1"/>
          <p:nvPr/>
        </p:nvSpPr>
        <p:spPr>
          <a:xfrm>
            <a:off x="3315589" y="846665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Diagrama esquemático en </a:t>
            </a:r>
            <a:r>
              <a:rPr lang="es-ES" sz="1600" err="1">
                <a:solidFill>
                  <a:schemeClr val="bg2"/>
                </a:solidFill>
              </a:rPr>
              <a:t>Fritzing</a:t>
            </a:r>
            <a:endParaRPr lang="es-MX" sz="1800"/>
          </a:p>
        </p:txBody>
      </p:sp>
      <p:pic>
        <p:nvPicPr>
          <p:cNvPr id="23" name="Picture 2">
            <a:extLst>
              <a:ext uri="{FF2B5EF4-FFF2-40B4-BE49-F238E27FC236}">
                <a16:creationId xmlns:a16="http://schemas.microsoft.com/office/drawing/2014/main" id="{79791140-E21F-1B41-3F4B-AC0632070A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073" y="-3716363"/>
            <a:ext cx="3163746" cy="1265498"/>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A56BB705-DA66-14F9-238B-21A2DBF8863F}"/>
              </a:ext>
            </a:extLst>
          </p:cNvPr>
          <p:cNvSpPr>
            <a:spLocks noGrp="1"/>
          </p:cNvSpPr>
          <p:nvPr>
            <p:ph type="title"/>
          </p:nvPr>
        </p:nvSpPr>
        <p:spPr>
          <a:xfrm>
            <a:off x="2402961" y="60944"/>
            <a:ext cx="7949121" cy="1587577"/>
          </a:xfrm>
        </p:spPr>
        <p:txBody>
          <a:bodyPr/>
          <a:lstStyle/>
          <a:p>
            <a:r>
              <a:rPr lang="es-MX">
                <a:solidFill>
                  <a:srgbClr val="0B7EB2"/>
                </a:solidFill>
              </a:rPr>
              <a:t>Desarrollo (Software)</a:t>
            </a:r>
          </a:p>
        </p:txBody>
      </p:sp>
      <p:pic>
        <p:nvPicPr>
          <p:cNvPr id="5" name="Picture 4" descr="A screenshot of a computer&#10;&#10;Description automatically generated">
            <a:extLst>
              <a:ext uri="{FF2B5EF4-FFF2-40B4-BE49-F238E27FC236}">
                <a16:creationId xmlns:a16="http://schemas.microsoft.com/office/drawing/2014/main" id="{84A42FC8-D32B-9B78-BCC7-DB21C5EB0954}"/>
              </a:ext>
            </a:extLst>
          </p:cNvPr>
          <p:cNvPicPr>
            <a:picLocks noChangeAspect="1"/>
          </p:cNvPicPr>
          <p:nvPr/>
        </p:nvPicPr>
        <p:blipFill>
          <a:blip r:embed="rId9"/>
          <a:srcRect l="37584" t="14074" r="36626" b="14029"/>
          <a:stretch/>
        </p:blipFill>
        <p:spPr>
          <a:xfrm>
            <a:off x="504167" y="1959152"/>
            <a:ext cx="3309958" cy="4368990"/>
          </a:xfrm>
          <a:prstGeom prst="rect">
            <a:avLst/>
          </a:prstGeom>
        </p:spPr>
      </p:pic>
      <p:pic>
        <p:nvPicPr>
          <p:cNvPr id="10" name="Picture 9" descr="A screenshot of a black screen&#10;&#10;Description automatically generated">
            <a:extLst>
              <a:ext uri="{FF2B5EF4-FFF2-40B4-BE49-F238E27FC236}">
                <a16:creationId xmlns:a16="http://schemas.microsoft.com/office/drawing/2014/main" id="{D074ED04-F66E-527E-E2FF-3CE83163710F}"/>
              </a:ext>
            </a:extLst>
          </p:cNvPr>
          <p:cNvPicPr>
            <a:picLocks noChangeAspect="1"/>
          </p:cNvPicPr>
          <p:nvPr/>
        </p:nvPicPr>
        <p:blipFill>
          <a:blip r:embed="rId10"/>
          <a:stretch>
            <a:fillRect/>
          </a:stretch>
        </p:blipFill>
        <p:spPr>
          <a:xfrm>
            <a:off x="4309412" y="1700141"/>
            <a:ext cx="6262088" cy="14160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451E114-8741-6FA6-E05A-1A80A0C9F51A}"/>
              </a:ext>
            </a:extLst>
          </p:cNvPr>
          <p:cNvPicPr>
            <a:picLocks noChangeAspect="1"/>
          </p:cNvPicPr>
          <p:nvPr/>
        </p:nvPicPr>
        <p:blipFill>
          <a:blip r:embed="rId11"/>
          <a:srcRect l="8393" r="8407"/>
          <a:stretch/>
        </p:blipFill>
        <p:spPr>
          <a:xfrm>
            <a:off x="4343425" y="3218416"/>
            <a:ext cx="6228075" cy="3549277"/>
          </a:xfrm>
          <a:prstGeom prst="rect">
            <a:avLst/>
          </a:prstGeom>
        </p:spPr>
      </p:pic>
      <p:pic>
        <p:nvPicPr>
          <p:cNvPr id="14" name="Imagen 13" descr="Imagen que contiene oscuro, hombre, puesto, animal&#10;&#10;Descripción generada automáticamente">
            <a:extLst>
              <a:ext uri="{FF2B5EF4-FFF2-40B4-BE49-F238E27FC236}">
                <a16:creationId xmlns:a16="http://schemas.microsoft.com/office/drawing/2014/main" id="{FA629503-815A-C831-35B9-2FF23A6638EB}"/>
              </a:ext>
            </a:extLst>
          </p:cNvPr>
          <p:cNvPicPr>
            <a:picLocks noChangeAspect="1"/>
          </p:cNvPicPr>
          <p:nvPr/>
        </p:nvPicPr>
        <p:blipFill>
          <a:blip r:embed="rId12">
            <a:alphaModFix amt="35000"/>
            <a:extLst>
              <a:ext uri="{28A0092B-C50C-407E-A947-70E740481C1C}">
                <a14:useLocalDpi xmlns:a14="http://schemas.microsoft.com/office/drawing/2010/main" val="0"/>
              </a:ext>
            </a:extLst>
          </a:blip>
          <a:stretch>
            <a:fillRect/>
          </a:stretch>
        </p:blipFill>
        <p:spPr>
          <a:xfrm>
            <a:off x="-4966719" y="2040312"/>
            <a:ext cx="5763920" cy="10105971"/>
          </a:xfrm>
          <a:prstGeom prst="rect">
            <a:avLst/>
          </a:prstGeom>
        </p:spPr>
      </p:pic>
    </p:spTree>
    <p:extLst>
      <p:ext uri="{BB962C8B-B14F-4D97-AF65-F5344CB8AC3E}">
        <p14:creationId xmlns:p14="http://schemas.microsoft.com/office/powerpoint/2010/main" val="42849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1"/>
                                        </p:tgtEl>
                                      </p:cBhvr>
                                    </p:animEffect>
                                    <p:animScale>
                                      <p:cBhvr>
                                        <p:cTn id="7" dur="250" autoRev="1" fill="hold"/>
                                        <p:tgtEl>
                                          <p:spTgt spid="81"/>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750" fill="hold"/>
                                        <p:tgtEl>
                                          <p:spTgt spid="13"/>
                                        </p:tgtEl>
                                        <p:attrNameLst>
                                          <p:attrName>ppt_w</p:attrName>
                                        </p:attrNameLst>
                                      </p:cBhvr>
                                      <p:tavLst>
                                        <p:tav tm="0">
                                          <p:val>
                                            <p:fltVal val="0"/>
                                          </p:val>
                                        </p:tav>
                                        <p:tav tm="100000">
                                          <p:val>
                                            <p:strVal val="#ppt_w"/>
                                          </p:val>
                                        </p:tav>
                                      </p:tavLst>
                                    </p:anim>
                                    <p:anim calcmode="lin" valueType="num">
                                      <p:cBhvr>
                                        <p:cTn id="11" dur="750" fill="hold"/>
                                        <p:tgtEl>
                                          <p:spTgt spid="13"/>
                                        </p:tgtEl>
                                        <p:attrNameLst>
                                          <p:attrName>ppt_h</p:attrName>
                                        </p:attrNameLst>
                                      </p:cBhvr>
                                      <p:tavLst>
                                        <p:tav tm="0">
                                          <p:val>
                                            <p:fltVal val="0"/>
                                          </p:val>
                                        </p:tav>
                                        <p:tav tm="100000">
                                          <p:val>
                                            <p:strVal val="#ppt_h"/>
                                          </p:val>
                                        </p:tav>
                                      </p:tavLst>
                                    </p:anim>
                                    <p:anim calcmode="lin" valueType="num">
                                      <p:cBhvr>
                                        <p:cTn id="12" dur="750" fill="hold"/>
                                        <p:tgtEl>
                                          <p:spTgt spid="13"/>
                                        </p:tgtEl>
                                        <p:attrNameLst>
                                          <p:attrName>style.rotation</p:attrName>
                                        </p:attrNameLst>
                                      </p:cBhvr>
                                      <p:tavLst>
                                        <p:tav tm="0">
                                          <p:val>
                                            <p:fltVal val="90"/>
                                          </p:val>
                                        </p:tav>
                                        <p:tav tm="100000">
                                          <p:val>
                                            <p:fltVal val="0"/>
                                          </p:val>
                                        </p:tav>
                                      </p:tavLst>
                                    </p:anim>
                                    <p:animEffect transition="in" filter="fade">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6" name="Imagen 85" descr="Imagen que contiene oscuro, hombre, puesto, animal&#10;&#10;Descripción generada automáticamente">
            <a:extLst>
              <a:ext uri="{FF2B5EF4-FFF2-40B4-BE49-F238E27FC236}">
                <a16:creationId xmlns:a16="http://schemas.microsoft.com/office/drawing/2014/main" id="{E3BDBC29-AE52-F6A5-50BA-2DFCF88F8E8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5104323" y="-706565"/>
            <a:ext cx="5763920" cy="10105971"/>
          </a:xfrm>
          <a:prstGeom prst="rect">
            <a:avLst/>
          </a:prstGeom>
        </p:spPr>
      </p:pic>
      <p:pic>
        <p:nvPicPr>
          <p:cNvPr id="29" name="ICONO DISEÑO DEL SISTEMA">
            <a:extLst>
              <a:ext uri="{FF2B5EF4-FFF2-40B4-BE49-F238E27FC236}">
                <a16:creationId xmlns:a16="http://schemas.microsoft.com/office/drawing/2014/main" id="{CBE52345-4988-550F-087E-1D5A17D5607C}"/>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27" name="Imagen 8">
            <a:extLst>
              <a:ext uri="{FF2B5EF4-FFF2-40B4-BE49-F238E27FC236}">
                <a16:creationId xmlns:a16="http://schemas.microsoft.com/office/drawing/2014/main" id="{86E20DA8-6EA4-D0D6-35DD-E2D302318FCC}"/>
              </a:ext>
            </a:extLst>
          </p:cNvPr>
          <p:cNvPicPr>
            <a:picLocks noChangeAspect="1"/>
          </p:cNvPicPr>
          <p:nvPr/>
        </p:nvPicPr>
        <p:blipFill>
          <a:blip r:embed="rId6"/>
          <a:stretch>
            <a:fillRect/>
          </a:stretch>
        </p:blipFill>
        <p:spPr>
          <a:xfrm>
            <a:off x="1" y="79101"/>
            <a:ext cx="10746580" cy="1275729"/>
          </a:xfrm>
          <a:prstGeom prst="rect">
            <a:avLst/>
          </a:prstGeom>
        </p:spPr>
      </p:pic>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1302336" y="391780"/>
            <a:ext cx="7198659" cy="955022"/>
          </a:xfrm>
        </p:spPr>
        <p:txBody>
          <a:bodyPr/>
          <a:lstStyle/>
          <a:p>
            <a:r>
              <a:rPr lang="es-MX">
                <a:solidFill>
                  <a:srgbClr val="1281B4"/>
                </a:solidFill>
              </a:rPr>
              <a:t>Caso de estudio</a:t>
            </a:r>
          </a:p>
        </p:txBody>
      </p:sp>
      <p:sp>
        <p:nvSpPr>
          <p:cNvPr id="3" name="Círculo: vacío 6">
            <a:extLst>
              <a:ext uri="{FF2B5EF4-FFF2-40B4-BE49-F238E27FC236}">
                <a16:creationId xmlns:a16="http://schemas.microsoft.com/office/drawing/2014/main" id="{E4E39752-CC73-13F5-EB28-3F7AD4A6D9B8}"/>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Elipse 7">
            <a:extLst>
              <a:ext uri="{FF2B5EF4-FFF2-40B4-BE49-F238E27FC236}">
                <a16:creationId xmlns:a16="http://schemas.microsoft.com/office/drawing/2014/main" id="{8A0B11DD-3E82-EB28-9A5E-1E42795CD9F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8">
            <a:extLst>
              <a:ext uri="{FF2B5EF4-FFF2-40B4-BE49-F238E27FC236}">
                <a16:creationId xmlns:a16="http://schemas.microsoft.com/office/drawing/2014/main" id="{B73B4FC0-A8AE-41C0-6605-185DB464F897}"/>
              </a:ext>
            </a:extLst>
          </p:cNvPr>
          <p:cNvSpPr txBox="1"/>
          <p:nvPr/>
        </p:nvSpPr>
        <p:spPr>
          <a:xfrm>
            <a:off x="11342228" y="6175468"/>
            <a:ext cx="58874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23</a:t>
            </a:r>
          </a:p>
        </p:txBody>
      </p:sp>
      <p:pic>
        <p:nvPicPr>
          <p:cNvPr id="13" name="Imagen 12">
            <a:extLst>
              <a:ext uri="{FF2B5EF4-FFF2-40B4-BE49-F238E27FC236}">
                <a16:creationId xmlns:a16="http://schemas.microsoft.com/office/drawing/2014/main" id="{068D165A-7AD1-57F4-2158-17ACC5D07001}"/>
              </a:ext>
            </a:extLst>
          </p:cNvPr>
          <p:cNvPicPr>
            <a:picLocks noChangeAspect="1"/>
          </p:cNvPicPr>
          <p:nvPr/>
        </p:nvPicPr>
        <p:blipFill>
          <a:blip r:embed="rId7"/>
          <a:stretch>
            <a:fillRect/>
          </a:stretch>
        </p:blipFill>
        <p:spPr>
          <a:xfrm>
            <a:off x="7721572" y="1710695"/>
            <a:ext cx="3778917" cy="2834187"/>
          </a:xfrm>
          <a:prstGeom prst="rect">
            <a:avLst/>
          </a:prstGeom>
        </p:spPr>
      </p:pic>
      <p:pic>
        <p:nvPicPr>
          <p:cNvPr id="14" name="Imagen 13">
            <a:extLst>
              <a:ext uri="{FF2B5EF4-FFF2-40B4-BE49-F238E27FC236}">
                <a16:creationId xmlns:a16="http://schemas.microsoft.com/office/drawing/2014/main" id="{1D6551FE-5C54-0BED-2FEB-32F52037E8E2}"/>
              </a:ext>
            </a:extLst>
          </p:cNvPr>
          <p:cNvPicPr>
            <a:picLocks noChangeAspect="1"/>
          </p:cNvPicPr>
          <p:nvPr/>
        </p:nvPicPr>
        <p:blipFill>
          <a:blip r:embed="rId8"/>
          <a:stretch>
            <a:fillRect/>
          </a:stretch>
        </p:blipFill>
        <p:spPr>
          <a:xfrm>
            <a:off x="1497878" y="1717995"/>
            <a:ext cx="3516393" cy="4688524"/>
          </a:xfrm>
          <a:prstGeom prst="rect">
            <a:avLst/>
          </a:prstGeom>
        </p:spPr>
      </p:pic>
      <p:pic>
        <p:nvPicPr>
          <p:cNvPr id="35" name="Imagen 34">
            <a:extLst>
              <a:ext uri="{FF2B5EF4-FFF2-40B4-BE49-F238E27FC236}">
                <a16:creationId xmlns:a16="http://schemas.microsoft.com/office/drawing/2014/main" id="{BF6371BB-1817-5088-CC18-846AD6D567BD}"/>
              </a:ext>
            </a:extLst>
          </p:cNvPr>
          <p:cNvPicPr>
            <a:picLocks noChangeAspect="1"/>
          </p:cNvPicPr>
          <p:nvPr/>
        </p:nvPicPr>
        <p:blipFill>
          <a:blip r:embed="rId9"/>
          <a:stretch>
            <a:fillRect/>
          </a:stretch>
        </p:blipFill>
        <p:spPr>
          <a:xfrm>
            <a:off x="5190265" y="1717995"/>
            <a:ext cx="2325584" cy="3100778"/>
          </a:xfrm>
          <a:prstGeom prst="rect">
            <a:avLst/>
          </a:prstGeom>
        </p:spPr>
      </p:pic>
      <p:pic>
        <p:nvPicPr>
          <p:cNvPr id="4" name="ICONO EQUIPO">
            <a:extLst>
              <a:ext uri="{FF2B5EF4-FFF2-40B4-BE49-F238E27FC236}">
                <a16:creationId xmlns:a16="http://schemas.microsoft.com/office/drawing/2014/main" id="{8170983B-22BE-C125-B478-C03AF8D74D99}"/>
              </a:ext>
            </a:extLst>
          </p:cNvPr>
          <p:cNvPicPr>
            <a:picLocks noChangeAspect="1"/>
          </p:cNvPicPr>
          <p:nvPr/>
        </p:nvPicPr>
        <p:blipFill>
          <a:blip r:embed="rId10">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0" name="MARCO DEFINITIVO">
            <a:extLst>
              <a:ext uri="{FF2B5EF4-FFF2-40B4-BE49-F238E27FC236}">
                <a16:creationId xmlns:a16="http://schemas.microsoft.com/office/drawing/2014/main" id="{B818A425-1824-A505-F489-549ABA70DAAF}"/>
              </a:ext>
            </a:extLst>
          </p:cNvPr>
          <p:cNvGrpSpPr/>
          <p:nvPr/>
        </p:nvGrpSpPr>
        <p:grpSpPr>
          <a:xfrm>
            <a:off x="-22028" y="29160"/>
            <a:ext cx="12281993" cy="6844316"/>
            <a:chOff x="-22028" y="29160"/>
            <a:chExt cx="12281993" cy="6844316"/>
          </a:xfrm>
        </p:grpSpPr>
        <p:grpSp>
          <p:nvGrpSpPr>
            <p:cNvPr id="31" name="PCB SUPERIOR IZQ">
              <a:extLst>
                <a:ext uri="{FF2B5EF4-FFF2-40B4-BE49-F238E27FC236}">
                  <a16:creationId xmlns:a16="http://schemas.microsoft.com/office/drawing/2014/main" id="{5C8343D8-DBA8-FD13-DAA1-7FD13A3E042A}"/>
                </a:ext>
              </a:extLst>
            </p:cNvPr>
            <p:cNvGrpSpPr/>
            <p:nvPr/>
          </p:nvGrpSpPr>
          <p:grpSpPr>
            <a:xfrm>
              <a:off x="1373401" y="136927"/>
              <a:ext cx="542817" cy="1669739"/>
              <a:chOff x="1373401" y="136927"/>
              <a:chExt cx="542817" cy="1669739"/>
            </a:xfrm>
          </p:grpSpPr>
          <p:sp>
            <p:nvSpPr>
              <p:cNvPr id="52" name="Google Shape;546;p39">
                <a:extLst>
                  <a:ext uri="{FF2B5EF4-FFF2-40B4-BE49-F238E27FC236}">
                    <a16:creationId xmlns:a16="http://schemas.microsoft.com/office/drawing/2014/main" id="{8D265E08-3123-80DB-0648-F78BC0D2DFFE}"/>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3" name="Google Shape;548;p39">
                <a:extLst>
                  <a:ext uri="{FF2B5EF4-FFF2-40B4-BE49-F238E27FC236}">
                    <a16:creationId xmlns:a16="http://schemas.microsoft.com/office/drawing/2014/main" id="{5EDFF164-080C-D4E5-E08E-4AA5D32B2647}"/>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4" name="Google Shape;552;p39">
                <a:extLst>
                  <a:ext uri="{FF2B5EF4-FFF2-40B4-BE49-F238E27FC236}">
                    <a16:creationId xmlns:a16="http://schemas.microsoft.com/office/drawing/2014/main" id="{E70CA32B-D107-D492-2F77-BD1CD2F9C5B2}"/>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52;p39">
                <a:extLst>
                  <a:ext uri="{FF2B5EF4-FFF2-40B4-BE49-F238E27FC236}">
                    <a16:creationId xmlns:a16="http://schemas.microsoft.com/office/drawing/2014/main" id="{838B8B9A-7BD6-08BF-9FBE-039F30398FCA}"/>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6" name="OLA MAR SUPERIOR DER">
              <a:extLst>
                <a:ext uri="{FF2B5EF4-FFF2-40B4-BE49-F238E27FC236}">
                  <a16:creationId xmlns:a16="http://schemas.microsoft.com/office/drawing/2014/main" id="{EA5CB9E4-443F-E427-82D5-4974D3DB0352}"/>
                </a:ext>
              </a:extLst>
            </p:cNvPr>
            <p:cNvGrpSpPr/>
            <p:nvPr/>
          </p:nvGrpSpPr>
          <p:grpSpPr>
            <a:xfrm>
              <a:off x="8180770" y="29160"/>
              <a:ext cx="4079195" cy="1628568"/>
              <a:chOff x="8180770" y="29160"/>
              <a:chExt cx="4079195" cy="1628568"/>
            </a:xfrm>
          </p:grpSpPr>
          <p:sp>
            <p:nvSpPr>
              <p:cNvPr id="50" name="Google Shape;1445;p36">
                <a:extLst>
                  <a:ext uri="{FF2B5EF4-FFF2-40B4-BE49-F238E27FC236}">
                    <a16:creationId xmlns:a16="http://schemas.microsoft.com/office/drawing/2014/main" id="{E6E4CC8F-D77B-993F-D017-86061EA54B2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46;p36">
                <a:extLst>
                  <a:ext uri="{FF2B5EF4-FFF2-40B4-BE49-F238E27FC236}">
                    <a16:creationId xmlns:a16="http://schemas.microsoft.com/office/drawing/2014/main" id="{5DB44D7D-B90B-B2CE-7926-4428E66D385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PCB INFERIOR DERECHA">
              <a:extLst>
                <a:ext uri="{FF2B5EF4-FFF2-40B4-BE49-F238E27FC236}">
                  <a16:creationId xmlns:a16="http://schemas.microsoft.com/office/drawing/2014/main" id="{D05D0421-077F-8D9B-8F36-19A3167C2161}"/>
                </a:ext>
              </a:extLst>
            </p:cNvPr>
            <p:cNvGrpSpPr/>
            <p:nvPr/>
          </p:nvGrpSpPr>
          <p:grpSpPr>
            <a:xfrm>
              <a:off x="10352083" y="5284183"/>
              <a:ext cx="1797326" cy="1490040"/>
              <a:chOff x="7188775" y="3517200"/>
              <a:chExt cx="1753075" cy="1400501"/>
            </a:xfrm>
          </p:grpSpPr>
          <p:grpSp>
            <p:nvGrpSpPr>
              <p:cNvPr id="42" name="Google Shape;567;p39">
                <a:extLst>
                  <a:ext uri="{FF2B5EF4-FFF2-40B4-BE49-F238E27FC236}">
                    <a16:creationId xmlns:a16="http://schemas.microsoft.com/office/drawing/2014/main" id="{C6EFAAF0-7F44-F5D0-F563-5B359A0E9444}"/>
                  </a:ext>
                </a:extLst>
              </p:cNvPr>
              <p:cNvGrpSpPr/>
              <p:nvPr/>
            </p:nvGrpSpPr>
            <p:grpSpPr>
              <a:xfrm>
                <a:off x="7188775" y="3517200"/>
                <a:ext cx="1753075" cy="694625"/>
                <a:chOff x="7188775" y="3875550"/>
                <a:chExt cx="1753075" cy="694625"/>
              </a:xfrm>
            </p:grpSpPr>
            <p:sp>
              <p:nvSpPr>
                <p:cNvPr id="47" name="Google Shape;568;p39">
                  <a:extLst>
                    <a:ext uri="{FF2B5EF4-FFF2-40B4-BE49-F238E27FC236}">
                      <a16:creationId xmlns:a16="http://schemas.microsoft.com/office/drawing/2014/main" id="{BC6F14FB-BE12-8558-95E4-72D5EA403DB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8" name="Google Shape;569;p39">
                  <a:extLst>
                    <a:ext uri="{FF2B5EF4-FFF2-40B4-BE49-F238E27FC236}">
                      <a16:creationId xmlns:a16="http://schemas.microsoft.com/office/drawing/2014/main" id="{B89CFE14-9893-7DCA-D89E-5BFCA545D710}"/>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9" name="Google Shape;570;p39">
                  <a:extLst>
                    <a:ext uri="{FF2B5EF4-FFF2-40B4-BE49-F238E27FC236}">
                      <a16:creationId xmlns:a16="http://schemas.microsoft.com/office/drawing/2014/main" id="{CD800C0C-F8DE-61C2-F210-E5C2174918A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3" name="Google Shape;571;p39">
                <a:extLst>
                  <a:ext uri="{FF2B5EF4-FFF2-40B4-BE49-F238E27FC236}">
                    <a16:creationId xmlns:a16="http://schemas.microsoft.com/office/drawing/2014/main" id="{2DEB33DB-C296-F0E8-3055-CF71501B216C}"/>
                  </a:ext>
                </a:extLst>
              </p:cNvPr>
              <p:cNvGrpSpPr/>
              <p:nvPr/>
            </p:nvGrpSpPr>
            <p:grpSpPr>
              <a:xfrm>
                <a:off x="7514175" y="4355175"/>
                <a:ext cx="1251425" cy="562526"/>
                <a:chOff x="5827250" y="4355175"/>
                <a:chExt cx="1251425" cy="562526"/>
              </a:xfrm>
            </p:grpSpPr>
            <p:sp>
              <p:nvSpPr>
                <p:cNvPr id="44" name="Google Shape;572;p39">
                  <a:extLst>
                    <a:ext uri="{FF2B5EF4-FFF2-40B4-BE49-F238E27FC236}">
                      <a16:creationId xmlns:a16="http://schemas.microsoft.com/office/drawing/2014/main" id="{94A3CD56-1B17-4D97-A405-997335B2541D}"/>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5" name="Google Shape;573;p39">
                  <a:extLst>
                    <a:ext uri="{FF2B5EF4-FFF2-40B4-BE49-F238E27FC236}">
                      <a16:creationId xmlns:a16="http://schemas.microsoft.com/office/drawing/2014/main" id="{0AEEDF4D-16AE-D938-E89C-C50323132D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6" name="Google Shape;574;p39">
                  <a:extLst>
                    <a:ext uri="{FF2B5EF4-FFF2-40B4-BE49-F238E27FC236}">
                      <a16:creationId xmlns:a16="http://schemas.microsoft.com/office/drawing/2014/main" id="{93729AF2-A8BD-4947-8E5C-C87BED353FC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38" name="OLA MAR INFERIOR IZQ">
              <a:extLst>
                <a:ext uri="{FF2B5EF4-FFF2-40B4-BE49-F238E27FC236}">
                  <a16:creationId xmlns:a16="http://schemas.microsoft.com/office/drawing/2014/main" id="{CF5E908E-2CE4-2F99-C1B7-43896B1ACDFD}"/>
                </a:ext>
              </a:extLst>
            </p:cNvPr>
            <p:cNvGrpSpPr/>
            <p:nvPr/>
          </p:nvGrpSpPr>
          <p:grpSpPr>
            <a:xfrm>
              <a:off x="-22028" y="4606797"/>
              <a:ext cx="4885856" cy="2266679"/>
              <a:chOff x="-22028" y="4606797"/>
              <a:chExt cx="4885856" cy="2266679"/>
            </a:xfrm>
          </p:grpSpPr>
          <p:sp>
            <p:nvSpPr>
              <p:cNvPr id="40" name="Google Shape;1427;p35">
                <a:extLst>
                  <a:ext uri="{FF2B5EF4-FFF2-40B4-BE49-F238E27FC236}">
                    <a16:creationId xmlns:a16="http://schemas.microsoft.com/office/drawing/2014/main" id="{C5576B8A-F455-45F3-C9FB-4367E2B26D66}"/>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28;p35">
                <a:extLst>
                  <a:ext uri="{FF2B5EF4-FFF2-40B4-BE49-F238E27FC236}">
                    <a16:creationId xmlns:a16="http://schemas.microsoft.com/office/drawing/2014/main" id="{E157F9EC-DBCC-AC8E-30DE-100894982D1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MARCO">
              <a:extLst>
                <a:ext uri="{FF2B5EF4-FFF2-40B4-BE49-F238E27FC236}">
                  <a16:creationId xmlns:a16="http://schemas.microsoft.com/office/drawing/2014/main" id="{803D7151-A3F2-2C3D-EF07-69C28A5CFFD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56" name="Grupo 55">
            <a:extLst>
              <a:ext uri="{FF2B5EF4-FFF2-40B4-BE49-F238E27FC236}">
                <a16:creationId xmlns:a16="http://schemas.microsoft.com/office/drawing/2014/main" id="{4E8F0835-4B73-2BEF-0EDA-BEFB4FD2217D}"/>
              </a:ext>
            </a:extLst>
          </p:cNvPr>
          <p:cNvGrpSpPr/>
          <p:nvPr/>
        </p:nvGrpSpPr>
        <p:grpSpPr>
          <a:xfrm>
            <a:off x="9411520" y="3796650"/>
            <a:ext cx="3395766" cy="3395766"/>
            <a:chOff x="9411520" y="3796650"/>
            <a:chExt cx="3395766" cy="3395766"/>
          </a:xfrm>
        </p:grpSpPr>
        <p:pic>
          <p:nvPicPr>
            <p:cNvPr id="57" name="Imagen 27">
              <a:extLst>
                <a:ext uri="{FF2B5EF4-FFF2-40B4-BE49-F238E27FC236}">
                  <a16:creationId xmlns:a16="http://schemas.microsoft.com/office/drawing/2014/main" id="{2CFB2C52-879B-A129-A94A-925B9EA73271}"/>
                </a:ext>
              </a:extLst>
            </p:cNvPr>
            <p:cNvPicPr>
              <a:picLocks noChangeAspect="1"/>
            </p:cNvPicPr>
            <p:nvPr/>
          </p:nvPicPr>
          <p:blipFill>
            <a:blip r:embed="rId11"/>
            <a:stretch>
              <a:fillRect/>
            </a:stretch>
          </p:blipFill>
          <p:spPr>
            <a:xfrm>
              <a:off x="9411520" y="3796650"/>
              <a:ext cx="3395766" cy="3395766"/>
            </a:xfrm>
            <a:prstGeom prst="rect">
              <a:avLst/>
            </a:prstGeom>
          </p:spPr>
        </p:pic>
        <p:sp>
          <p:nvSpPr>
            <p:cNvPr id="58" name="Círculo: vacío 57">
              <a:extLst>
                <a:ext uri="{FF2B5EF4-FFF2-40B4-BE49-F238E27FC236}">
                  <a16:creationId xmlns:a16="http://schemas.microsoft.com/office/drawing/2014/main" id="{0128D636-BDB7-3A87-52B7-1C595BA0FA3E}"/>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9" name="Elipse 58">
              <a:extLst>
                <a:ext uri="{FF2B5EF4-FFF2-40B4-BE49-F238E27FC236}">
                  <a16:creationId xmlns:a16="http://schemas.microsoft.com/office/drawing/2014/main" id="{8FA181F8-DB10-5013-6118-F3B65DCD33D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uadroTexto 8">
              <a:extLst>
                <a:ext uri="{FF2B5EF4-FFF2-40B4-BE49-F238E27FC236}">
                  <a16:creationId xmlns:a16="http://schemas.microsoft.com/office/drawing/2014/main" id="{93D43AC3-84D0-33A2-B860-DB7D207C0C51}"/>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23</a:t>
              </a:r>
            </a:p>
          </p:txBody>
        </p:sp>
      </p:grpSp>
      <p:pic>
        <p:nvPicPr>
          <p:cNvPr id="83" name="Imagen 82" descr="Imagen que contiene oscuro, tabla, hombre, computadora&#10;&#10;Descripción generada automáticamente">
            <a:extLst>
              <a:ext uri="{FF2B5EF4-FFF2-40B4-BE49-F238E27FC236}">
                <a16:creationId xmlns:a16="http://schemas.microsoft.com/office/drawing/2014/main" id="{38357733-30A9-C07B-5C4B-DEF2810EE624}"/>
              </a:ext>
            </a:extLst>
          </p:cNvPr>
          <p:cNvPicPr>
            <a:picLocks noChangeAspect="1"/>
          </p:cNvPicPr>
          <p:nvPr/>
        </p:nvPicPr>
        <p:blipFill>
          <a:blip r:embed="rId12">
            <a:alphaModFix amt="35000"/>
            <a:extLst>
              <a:ext uri="{28A0092B-C50C-407E-A947-70E740481C1C}">
                <a14:useLocalDpi xmlns:a14="http://schemas.microsoft.com/office/drawing/2010/main" val="0"/>
              </a:ext>
            </a:extLst>
          </a:blip>
          <a:stretch>
            <a:fillRect/>
          </a:stretch>
        </p:blipFill>
        <p:spPr>
          <a:xfrm>
            <a:off x="-5414988" y="2291767"/>
            <a:ext cx="4762500" cy="4762500"/>
          </a:xfrm>
          <a:prstGeom prst="rect">
            <a:avLst/>
          </a:prstGeom>
        </p:spPr>
      </p:pic>
      <p:pic>
        <p:nvPicPr>
          <p:cNvPr id="84" name="Imagen 83" descr="Imagen que contiene oscuro, tabla, hombre, computadora&#10;&#10;Descripción generada automáticamente">
            <a:extLst>
              <a:ext uri="{FF2B5EF4-FFF2-40B4-BE49-F238E27FC236}">
                <a16:creationId xmlns:a16="http://schemas.microsoft.com/office/drawing/2014/main" id="{139B47BB-A944-D0D9-7D08-5508783FED08}"/>
              </a:ext>
            </a:extLst>
          </p:cNvPr>
          <p:cNvPicPr>
            <a:picLocks noChangeAspect="1"/>
          </p:cNvPicPr>
          <p:nvPr/>
        </p:nvPicPr>
        <p:blipFill>
          <a:blip r:embed="rId12">
            <a:alphaModFix amt="35000"/>
            <a:extLst>
              <a:ext uri="{28A0092B-C50C-407E-A947-70E740481C1C}">
                <a14:useLocalDpi xmlns:a14="http://schemas.microsoft.com/office/drawing/2010/main" val="0"/>
              </a:ext>
            </a:extLst>
          </a:blip>
          <a:stretch>
            <a:fillRect/>
          </a:stretch>
        </p:blipFill>
        <p:spPr>
          <a:xfrm>
            <a:off x="-4530629" y="1279466"/>
            <a:ext cx="4762500" cy="4762500"/>
          </a:xfrm>
          <a:prstGeom prst="rect">
            <a:avLst/>
          </a:prstGeom>
        </p:spPr>
      </p:pic>
    </p:spTree>
    <p:extLst>
      <p:ext uri="{BB962C8B-B14F-4D97-AF65-F5344CB8AC3E}">
        <p14:creationId xmlns:p14="http://schemas.microsoft.com/office/powerpoint/2010/main" val="309520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750" fill="hold"/>
                                        <p:tgtEl>
                                          <p:spTgt spid="29"/>
                                        </p:tgtEl>
                                        <p:attrNameLst>
                                          <p:attrName>ppt_w</p:attrName>
                                        </p:attrNameLst>
                                      </p:cBhvr>
                                      <p:tavLst>
                                        <p:tav tm="0">
                                          <p:val>
                                            <p:fltVal val="0"/>
                                          </p:val>
                                        </p:tav>
                                        <p:tav tm="100000">
                                          <p:val>
                                            <p:strVal val="#ppt_w"/>
                                          </p:val>
                                        </p:tav>
                                      </p:tavLst>
                                    </p:anim>
                                    <p:anim calcmode="lin" valueType="num">
                                      <p:cBhvr>
                                        <p:cTn id="11" dur="750" fill="hold"/>
                                        <p:tgtEl>
                                          <p:spTgt spid="29"/>
                                        </p:tgtEl>
                                        <p:attrNameLst>
                                          <p:attrName>ppt_h</p:attrName>
                                        </p:attrNameLst>
                                      </p:cBhvr>
                                      <p:tavLst>
                                        <p:tav tm="0">
                                          <p:val>
                                            <p:fltVal val="0"/>
                                          </p:val>
                                        </p:tav>
                                        <p:tav tm="100000">
                                          <p:val>
                                            <p:strVal val="#ppt_h"/>
                                          </p:val>
                                        </p:tav>
                                      </p:tavLst>
                                    </p:anim>
                                    <p:anim calcmode="lin" valueType="num">
                                      <p:cBhvr>
                                        <p:cTn id="12" dur="750" fill="hold"/>
                                        <p:tgtEl>
                                          <p:spTgt spid="29"/>
                                        </p:tgtEl>
                                        <p:attrNameLst>
                                          <p:attrName>style.rotation</p:attrName>
                                        </p:attrNameLst>
                                      </p:cBhvr>
                                      <p:tavLst>
                                        <p:tav tm="0">
                                          <p:val>
                                            <p:fltVal val="90"/>
                                          </p:val>
                                        </p:tav>
                                        <p:tav tm="100000">
                                          <p:val>
                                            <p:fltVal val="0"/>
                                          </p:val>
                                        </p:tav>
                                      </p:tavLst>
                                    </p:anim>
                                    <p:animEffect transition="in" filter="fade">
                                      <p:cBhvr>
                                        <p:cTn id="1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B9F1"/>
        </a:solidFill>
        <a:effectLst/>
      </p:bgPr>
    </p:bg>
    <p:spTree>
      <p:nvGrpSpPr>
        <p:cNvPr id="1" name=""/>
        <p:cNvGrpSpPr/>
        <p:nvPr/>
      </p:nvGrpSpPr>
      <p:grpSpPr>
        <a:xfrm>
          <a:off x="0" y="0"/>
          <a:ext cx="0" cy="0"/>
          <a:chOff x="0" y="0"/>
          <a:chExt cx="0" cy="0"/>
        </a:xfrm>
      </p:grpSpPr>
      <p:sp>
        <p:nvSpPr>
          <p:cNvPr id="88" name="FONDO ÍNDICE">
            <a:extLst>
              <a:ext uri="{FF2B5EF4-FFF2-40B4-BE49-F238E27FC236}">
                <a16:creationId xmlns:a16="http://schemas.microsoft.com/office/drawing/2014/main" id="{A4A88943-8878-8996-655E-DFD27848B190}"/>
              </a:ext>
            </a:extLst>
          </p:cNvPr>
          <p:cNvSpPr/>
          <p:nvPr/>
        </p:nvSpPr>
        <p:spPr>
          <a:xfrm>
            <a:off x="-13727590" y="0"/>
            <a:ext cx="12807286" cy="7192416"/>
          </a:xfrm>
          <a:prstGeom prst="rect">
            <a:avLst/>
          </a:pr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3" name="NÚMERO DE DIAPOSITIVA">
            <a:extLst>
              <a:ext uri="{FF2B5EF4-FFF2-40B4-BE49-F238E27FC236}">
                <a16:creationId xmlns:a16="http://schemas.microsoft.com/office/drawing/2014/main" id="{9B809378-8405-44DF-955F-E5CCA75D2C33}"/>
              </a:ext>
            </a:extLst>
          </p:cNvPr>
          <p:cNvGrpSpPr/>
          <p:nvPr/>
        </p:nvGrpSpPr>
        <p:grpSpPr>
          <a:xfrm>
            <a:off x="16970560" y="3949050"/>
            <a:ext cx="3395766" cy="3395766"/>
            <a:chOff x="16970560" y="3949050"/>
            <a:chExt cx="3395766" cy="3395766"/>
          </a:xfrm>
        </p:grpSpPr>
        <p:pic>
          <p:nvPicPr>
            <p:cNvPr id="83" name="Imagen 82">
              <a:extLst>
                <a:ext uri="{FF2B5EF4-FFF2-40B4-BE49-F238E27FC236}">
                  <a16:creationId xmlns:a16="http://schemas.microsoft.com/office/drawing/2014/main" id="{42A28D63-1D5D-3ED9-3378-2D6D9862C9E3}"/>
                </a:ext>
              </a:extLst>
            </p:cNvPr>
            <p:cNvPicPr>
              <a:picLocks noChangeAspect="1"/>
            </p:cNvPicPr>
            <p:nvPr/>
          </p:nvPicPr>
          <p:blipFill>
            <a:blip r:embed="rId3"/>
            <a:stretch>
              <a:fillRect/>
            </a:stretch>
          </p:blipFill>
          <p:spPr>
            <a:xfrm>
              <a:off x="16970560" y="3949050"/>
              <a:ext cx="3395766" cy="3395766"/>
            </a:xfrm>
            <a:prstGeom prst="rect">
              <a:avLst/>
            </a:prstGeom>
          </p:spPr>
        </p:pic>
        <p:sp>
          <p:nvSpPr>
            <p:cNvPr id="84" name="Círculo: vacío 83">
              <a:extLst>
                <a:ext uri="{FF2B5EF4-FFF2-40B4-BE49-F238E27FC236}">
                  <a16:creationId xmlns:a16="http://schemas.microsoft.com/office/drawing/2014/main" id="{03F88A60-6DCC-0838-5A66-FD74A0931DB1}"/>
                </a:ext>
              </a:extLst>
            </p:cNvPr>
            <p:cNvSpPr/>
            <p:nvPr/>
          </p:nvSpPr>
          <p:spPr>
            <a:xfrm>
              <a:off x="18878445" y="62588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5" name="Elipse 84">
              <a:extLst>
                <a:ext uri="{FF2B5EF4-FFF2-40B4-BE49-F238E27FC236}">
                  <a16:creationId xmlns:a16="http://schemas.microsoft.com/office/drawing/2014/main" id="{C28D8AE3-A1CE-5825-8472-822A17F0FE8F}"/>
                </a:ext>
              </a:extLst>
            </p:cNvPr>
            <p:cNvSpPr/>
            <p:nvPr/>
          </p:nvSpPr>
          <p:spPr>
            <a:xfrm>
              <a:off x="18952375" y="63448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NÚMERO 3">
              <a:extLst>
                <a:ext uri="{FF2B5EF4-FFF2-40B4-BE49-F238E27FC236}">
                  <a16:creationId xmlns:a16="http://schemas.microsoft.com/office/drawing/2014/main" id="{EB2D7E12-2BAD-474E-D82C-28C22362DFED}"/>
                </a:ext>
              </a:extLst>
            </p:cNvPr>
            <p:cNvSpPr txBox="1"/>
            <p:nvPr/>
          </p:nvSpPr>
          <p:spPr>
            <a:xfrm>
              <a:off x="18998021" y="63265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a:t>
              </a:r>
            </a:p>
          </p:txBody>
        </p:sp>
      </p:grpSp>
      <p:sp>
        <p:nvSpPr>
          <p:cNvPr id="50" name="ÍNDICE ANTECEDENTES">
            <a:extLst>
              <a:ext uri="{FF2B5EF4-FFF2-40B4-BE49-F238E27FC236}">
                <a16:creationId xmlns:a16="http://schemas.microsoft.com/office/drawing/2014/main" id="{4A5773D0-A39E-D6C6-FBB5-963CAF07A36C}"/>
              </a:ext>
            </a:extLst>
          </p:cNvPr>
          <p:cNvSpPr txBox="1">
            <a:spLocks/>
          </p:cNvSpPr>
          <p:nvPr/>
        </p:nvSpPr>
        <p:spPr>
          <a:xfrm>
            <a:off x="-11508939" y="1718639"/>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1200">
                <a:latin typeface="+mj-lt"/>
              </a:rPr>
              <a:t>ANTECEDENTES</a:t>
            </a:r>
            <a:endParaRPr lang="es-MX" sz="12800">
              <a:latin typeface="+mj-lt"/>
            </a:endParaRPr>
          </a:p>
          <a:p>
            <a:pPr marL="0" indent="0">
              <a:buNone/>
            </a:pPr>
            <a:br>
              <a:rPr lang="es-MX"/>
            </a:br>
            <a:br>
              <a:rPr lang="es-MX"/>
            </a:br>
            <a:br>
              <a:rPr lang="es-MX"/>
            </a:br>
            <a:br>
              <a:rPr lang="es-MX"/>
            </a:br>
            <a:br>
              <a:rPr lang="es-MX"/>
            </a:br>
            <a:br>
              <a:rPr lang="es-MX"/>
            </a:br>
            <a:endParaRPr lang="es-MX"/>
          </a:p>
        </p:txBody>
      </p:sp>
      <p:sp>
        <p:nvSpPr>
          <p:cNvPr id="53" name="ÍNDICE ESTADO DEL ARTE">
            <a:extLst>
              <a:ext uri="{FF2B5EF4-FFF2-40B4-BE49-F238E27FC236}">
                <a16:creationId xmlns:a16="http://schemas.microsoft.com/office/drawing/2014/main" id="{CE8BD059-F4DF-7C17-41F2-C663510A9C4F}"/>
              </a:ext>
            </a:extLst>
          </p:cNvPr>
          <p:cNvSpPr txBox="1">
            <a:spLocks/>
          </p:cNvSpPr>
          <p:nvPr/>
        </p:nvSpPr>
        <p:spPr>
          <a:xfrm>
            <a:off x="-11508939" y="4065599"/>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1200">
                <a:latin typeface="+mj-lt"/>
              </a:rPr>
              <a:t>ESTADO DEL ARTE</a:t>
            </a:r>
          </a:p>
          <a:p>
            <a:pPr marL="0" indent="0">
              <a:buNone/>
            </a:pPr>
            <a:br>
              <a:rPr lang="es-MX"/>
            </a:br>
            <a:br>
              <a:rPr lang="es-MX"/>
            </a:br>
            <a:br>
              <a:rPr lang="es-MX"/>
            </a:br>
            <a:br>
              <a:rPr lang="es-MX"/>
            </a:br>
            <a:br>
              <a:rPr lang="es-MX"/>
            </a:br>
            <a:br>
              <a:rPr lang="es-MX"/>
            </a:br>
            <a:endParaRPr lang="es-MX"/>
          </a:p>
        </p:txBody>
      </p:sp>
      <p:sp>
        <p:nvSpPr>
          <p:cNvPr id="54" name="ÍNDICE AyDDS">
            <a:extLst>
              <a:ext uri="{FF2B5EF4-FFF2-40B4-BE49-F238E27FC236}">
                <a16:creationId xmlns:a16="http://schemas.microsoft.com/office/drawing/2014/main" id="{D9A1E205-8D1C-C542-98DE-E899CA45905E}"/>
              </a:ext>
            </a:extLst>
          </p:cNvPr>
          <p:cNvSpPr txBox="1">
            <a:spLocks/>
          </p:cNvSpPr>
          <p:nvPr/>
        </p:nvSpPr>
        <p:spPr>
          <a:xfrm>
            <a:off x="14832120" y="1709275"/>
            <a:ext cx="566135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1200">
                <a:latin typeface="+mj-lt"/>
              </a:rPr>
              <a:t>ANÁLISIS Y DISEÑO DEL SISTEMA</a:t>
            </a:r>
          </a:p>
          <a:p>
            <a:pPr marL="0" indent="0">
              <a:buNone/>
            </a:pPr>
            <a:br>
              <a:rPr lang="es-MX"/>
            </a:br>
            <a:br>
              <a:rPr lang="es-MX"/>
            </a:br>
            <a:br>
              <a:rPr lang="es-MX"/>
            </a:br>
            <a:br>
              <a:rPr lang="es-MX"/>
            </a:br>
            <a:br>
              <a:rPr lang="es-MX"/>
            </a:br>
            <a:br>
              <a:rPr lang="es-MX"/>
            </a:br>
            <a:endParaRPr lang="es-MX"/>
          </a:p>
        </p:txBody>
      </p:sp>
      <p:sp>
        <p:nvSpPr>
          <p:cNvPr id="148" name="ÍNDICE CONCLUSIONES">
            <a:extLst>
              <a:ext uri="{FF2B5EF4-FFF2-40B4-BE49-F238E27FC236}">
                <a16:creationId xmlns:a16="http://schemas.microsoft.com/office/drawing/2014/main" id="{4F27DB40-26B6-2619-3E08-C52EEAD93A79}"/>
              </a:ext>
            </a:extLst>
          </p:cNvPr>
          <p:cNvSpPr txBox="1">
            <a:spLocks/>
          </p:cNvSpPr>
          <p:nvPr/>
        </p:nvSpPr>
        <p:spPr>
          <a:xfrm>
            <a:off x="16219054" y="4026607"/>
            <a:ext cx="5890720" cy="46476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latin typeface="+mj-lt"/>
              </a:rPr>
              <a:t>CONCLUSIONES Y TRABAJO FUTURO</a:t>
            </a:r>
          </a:p>
          <a:p>
            <a:pPr marL="0" indent="0">
              <a:buNone/>
            </a:pPr>
            <a:br>
              <a:rPr lang="es-MX"/>
            </a:br>
            <a:br>
              <a:rPr lang="es-MX"/>
            </a:br>
            <a:br>
              <a:rPr lang="es-MX"/>
            </a:br>
            <a:br>
              <a:rPr lang="es-MX"/>
            </a:br>
            <a:br>
              <a:rPr lang="es-MX"/>
            </a:br>
            <a:br>
              <a:rPr lang="es-MX"/>
            </a:br>
            <a:endParaRPr lang="es-MX"/>
          </a:p>
        </p:txBody>
      </p:sp>
      <p:sp>
        <p:nvSpPr>
          <p:cNvPr id="59" name="indice conclusiones C">
            <a:extLst>
              <a:ext uri="{FF2B5EF4-FFF2-40B4-BE49-F238E27FC236}">
                <a16:creationId xmlns:a16="http://schemas.microsoft.com/office/drawing/2014/main" id="{B2573051-BEB9-8E6D-3624-EC254724D93A}"/>
              </a:ext>
            </a:extLst>
          </p:cNvPr>
          <p:cNvSpPr txBox="1">
            <a:spLocks/>
          </p:cNvSpPr>
          <p:nvPr/>
        </p:nvSpPr>
        <p:spPr>
          <a:xfrm>
            <a:off x="16253125" y="4494344"/>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sp>
        <p:nvSpPr>
          <p:cNvPr id="55" name="índice AyDDS c">
            <a:extLst>
              <a:ext uri="{FF2B5EF4-FFF2-40B4-BE49-F238E27FC236}">
                <a16:creationId xmlns:a16="http://schemas.microsoft.com/office/drawing/2014/main" id="{B558CB2B-611C-665D-A69D-C82920AD1C2F}"/>
              </a:ext>
            </a:extLst>
          </p:cNvPr>
          <p:cNvSpPr txBox="1">
            <a:spLocks/>
          </p:cNvSpPr>
          <p:nvPr/>
        </p:nvSpPr>
        <p:spPr>
          <a:xfrm>
            <a:off x="16253124" y="2261466"/>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sp>
        <p:nvSpPr>
          <p:cNvPr id="51" name="índice antecedentes C">
            <a:extLst>
              <a:ext uri="{FF2B5EF4-FFF2-40B4-BE49-F238E27FC236}">
                <a16:creationId xmlns:a16="http://schemas.microsoft.com/office/drawing/2014/main" id="{5A8E30DC-05AA-50AA-AC16-E879BD166FA7}"/>
              </a:ext>
            </a:extLst>
          </p:cNvPr>
          <p:cNvSpPr txBox="1">
            <a:spLocks/>
          </p:cNvSpPr>
          <p:nvPr/>
        </p:nvSpPr>
        <p:spPr>
          <a:xfrm>
            <a:off x="-11424349" y="2261466"/>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sp>
        <p:nvSpPr>
          <p:cNvPr id="60" name="índice estado del arte C">
            <a:extLst>
              <a:ext uri="{FF2B5EF4-FFF2-40B4-BE49-F238E27FC236}">
                <a16:creationId xmlns:a16="http://schemas.microsoft.com/office/drawing/2014/main" id="{AD4096F9-3616-8C6C-17AB-828709DE0A12}"/>
              </a:ext>
            </a:extLst>
          </p:cNvPr>
          <p:cNvSpPr txBox="1">
            <a:spLocks/>
          </p:cNvSpPr>
          <p:nvPr/>
        </p:nvSpPr>
        <p:spPr>
          <a:xfrm>
            <a:off x="-11424349" y="4494344"/>
            <a:ext cx="4279623"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8000">
                <a:latin typeface="+mj-lt"/>
              </a:rPr>
              <a:t>Problemática</a:t>
            </a:r>
          </a:p>
          <a:p>
            <a:pPr marL="0" indent="0">
              <a:buNone/>
            </a:pPr>
            <a:r>
              <a:rPr lang="es-MX" sz="8000">
                <a:latin typeface="+mj-lt"/>
              </a:rPr>
              <a:t>Estado del arte</a:t>
            </a:r>
          </a:p>
          <a:p>
            <a:pPr marL="0" indent="0">
              <a:buNone/>
            </a:pPr>
            <a:r>
              <a:rPr lang="es-MX" sz="8000">
                <a:latin typeface="+mj-lt"/>
              </a:rPr>
              <a:t>Solución propuesta</a:t>
            </a:r>
          </a:p>
          <a:p>
            <a:pPr marL="0" indent="0">
              <a:buNone/>
            </a:pPr>
            <a:r>
              <a:rPr lang="es-MX" sz="8000">
                <a:latin typeface="+mj-lt"/>
              </a:rPr>
              <a:t>Objetivo general</a:t>
            </a:r>
            <a:endParaRPr lang="es-MX" sz="11200">
              <a:latin typeface="+mj-lt"/>
            </a:endParaRPr>
          </a:p>
          <a:p>
            <a:pPr marL="0" indent="0">
              <a:buNone/>
            </a:pPr>
            <a:br>
              <a:rPr lang="es-MX"/>
            </a:br>
            <a:br>
              <a:rPr lang="es-MX"/>
            </a:br>
            <a:br>
              <a:rPr lang="es-MX"/>
            </a:br>
            <a:br>
              <a:rPr lang="es-MX"/>
            </a:br>
            <a:br>
              <a:rPr lang="es-MX"/>
            </a:br>
            <a:br>
              <a:rPr lang="es-MX"/>
            </a:br>
            <a:endParaRPr lang="es-MX"/>
          </a:p>
        </p:txBody>
      </p:sp>
      <p:pic>
        <p:nvPicPr>
          <p:cNvPr id="12" name="ICONO EQUIPO" descr="Forma&#10;&#10;Descripción generada automáticamente">
            <a:extLst>
              <a:ext uri="{FF2B5EF4-FFF2-40B4-BE49-F238E27FC236}">
                <a16:creationId xmlns:a16="http://schemas.microsoft.com/office/drawing/2014/main" id="{9B335B72-FE71-D98D-1363-189986DC3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208" y="398581"/>
            <a:ext cx="4078278" cy="4391991"/>
          </a:xfrm>
          <a:prstGeom prst="rect">
            <a:avLst/>
          </a:prstGeom>
        </p:spPr>
      </p:pic>
      <p:pic>
        <p:nvPicPr>
          <p:cNvPr id="14" name="LOGO IPN" descr="Escudo I.P.N. – Sociedad, Tecnología y Deontología.">
            <a:extLst>
              <a:ext uri="{FF2B5EF4-FFF2-40B4-BE49-F238E27FC236}">
                <a16:creationId xmlns:a16="http://schemas.microsoft.com/office/drawing/2014/main" id="{4CEB542C-4159-4FC1-A792-B87ABE7D02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2073" y="1040769"/>
            <a:ext cx="2744038" cy="2940041"/>
          </a:xfrm>
          <a:prstGeom prst="rect">
            <a:avLst/>
          </a:prstGeom>
          <a:noFill/>
          <a:extLst>
            <a:ext uri="{909E8E84-426E-40DD-AFC4-6F175D3DCCD1}">
              <a14:hiddenFill xmlns:a14="http://schemas.microsoft.com/office/drawing/2010/main">
                <a:solidFill>
                  <a:srgbClr val="FFFFFF"/>
                </a:solidFill>
              </a14:hiddenFill>
            </a:ext>
          </a:extLst>
        </p:spPr>
      </p:pic>
      <p:pic>
        <p:nvPicPr>
          <p:cNvPr id="15" name="LOGO ESCOM" descr="Historia e Identidad Gráfica - ESCOM">
            <a:extLst>
              <a:ext uri="{FF2B5EF4-FFF2-40B4-BE49-F238E27FC236}">
                <a16:creationId xmlns:a16="http://schemas.microsoft.com/office/drawing/2014/main" id="{99BEF4D6-82F5-ECB3-17F2-7EA51B1DDC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04039" y="1341762"/>
            <a:ext cx="2871031" cy="233805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a:extLst>
              <a:ext uri="{FF2B5EF4-FFF2-40B4-BE49-F238E27FC236}">
                <a16:creationId xmlns:a16="http://schemas.microsoft.com/office/drawing/2014/main" id="{D447C951-2568-F63D-612F-80B058672A7B}"/>
              </a:ext>
            </a:extLst>
          </p:cNvPr>
          <p:cNvCxnSpPr>
            <a:cxnSpLocks/>
          </p:cNvCxnSpPr>
          <p:nvPr/>
        </p:nvCxnSpPr>
        <p:spPr>
          <a:xfrm>
            <a:off x="586917" y="3860718"/>
            <a:ext cx="2654350" cy="0"/>
          </a:xfrm>
          <a:prstGeom prst="line">
            <a:avLst/>
          </a:prstGeom>
          <a:ln w="76200">
            <a:solidFill>
              <a:srgbClr val="0379AF"/>
            </a:solidFill>
          </a:ln>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993E2E8A-C667-51D0-B056-B40A3E36E28F}"/>
              </a:ext>
            </a:extLst>
          </p:cNvPr>
          <p:cNvCxnSpPr>
            <a:cxnSpLocks/>
          </p:cNvCxnSpPr>
          <p:nvPr/>
        </p:nvCxnSpPr>
        <p:spPr>
          <a:xfrm>
            <a:off x="3701287" y="4771744"/>
            <a:ext cx="4682411" cy="0"/>
          </a:xfrm>
          <a:prstGeom prst="line">
            <a:avLst/>
          </a:prstGeom>
          <a:ln w="76200">
            <a:solidFill>
              <a:srgbClr val="0379AF"/>
            </a:solidFill>
          </a:ln>
        </p:spPr>
        <p:style>
          <a:lnRef idx="2">
            <a:schemeClr val="accent1"/>
          </a:lnRef>
          <a:fillRef idx="0">
            <a:schemeClr val="accent1"/>
          </a:fillRef>
          <a:effectRef idx="1">
            <a:schemeClr val="accent1"/>
          </a:effectRef>
          <a:fontRef idx="minor">
            <a:schemeClr val="tx1"/>
          </a:fontRef>
        </p:style>
      </p:cxnSp>
      <p:cxnSp>
        <p:nvCxnSpPr>
          <p:cNvPr id="18" name="Conector recto 17">
            <a:extLst>
              <a:ext uri="{FF2B5EF4-FFF2-40B4-BE49-F238E27FC236}">
                <a16:creationId xmlns:a16="http://schemas.microsoft.com/office/drawing/2014/main" id="{FE9C9C47-775C-58C5-2C6B-C2679521A7F3}"/>
              </a:ext>
            </a:extLst>
          </p:cNvPr>
          <p:cNvCxnSpPr>
            <a:cxnSpLocks/>
          </p:cNvCxnSpPr>
          <p:nvPr/>
        </p:nvCxnSpPr>
        <p:spPr>
          <a:xfrm>
            <a:off x="8557272" y="3881038"/>
            <a:ext cx="2964566" cy="0"/>
          </a:xfrm>
          <a:prstGeom prst="line">
            <a:avLst/>
          </a:prstGeom>
          <a:ln w="76200">
            <a:solidFill>
              <a:srgbClr val="0379AF"/>
            </a:solidFill>
          </a:ln>
        </p:spPr>
        <p:style>
          <a:lnRef idx="2">
            <a:schemeClr val="accent1"/>
          </a:lnRef>
          <a:fillRef idx="0">
            <a:schemeClr val="accent1"/>
          </a:fillRef>
          <a:effectRef idx="1">
            <a:schemeClr val="accent1"/>
          </a:effectRef>
          <a:fontRef idx="minor">
            <a:schemeClr val="tx1"/>
          </a:fontRef>
        </p:style>
      </p:cxnSp>
      <p:grpSp>
        <p:nvGrpSpPr>
          <p:cNvPr id="139" name="PCB SUPERIOR IZQ 2">
            <a:extLst>
              <a:ext uri="{FF2B5EF4-FFF2-40B4-BE49-F238E27FC236}">
                <a16:creationId xmlns:a16="http://schemas.microsoft.com/office/drawing/2014/main" id="{1A1DB0B2-5155-9854-5834-73765FD3749F}"/>
              </a:ext>
            </a:extLst>
          </p:cNvPr>
          <p:cNvGrpSpPr>
            <a:grpSpLocks noGrp="1" noUngrp="1" noRot="1" noMove="1" noResize="1"/>
          </p:cNvGrpSpPr>
          <p:nvPr/>
        </p:nvGrpSpPr>
        <p:grpSpPr>
          <a:xfrm rot="5400000">
            <a:off x="51623" y="621481"/>
            <a:ext cx="1668018" cy="710266"/>
            <a:chOff x="215000" y="402800"/>
            <a:chExt cx="1659375" cy="727350"/>
          </a:xfrm>
        </p:grpSpPr>
        <p:grpSp>
          <p:nvGrpSpPr>
            <p:cNvPr id="140" name="Google Shape;544;p39">
              <a:extLst>
                <a:ext uri="{FF2B5EF4-FFF2-40B4-BE49-F238E27FC236}">
                  <a16:creationId xmlns:a16="http://schemas.microsoft.com/office/drawing/2014/main" id="{D2F5F9D5-5362-A8F0-AC65-66A8FB9E9AF4}"/>
                </a:ext>
              </a:extLst>
            </p:cNvPr>
            <p:cNvGrpSpPr>
              <a:grpSpLocks noGrp="1" noUngrp="1" noRot="1" noMove="1" noResize="1"/>
            </p:cNvGrpSpPr>
            <p:nvPr/>
          </p:nvGrpSpPr>
          <p:grpSpPr>
            <a:xfrm>
              <a:off x="220525" y="402800"/>
              <a:ext cx="1653850" cy="495800"/>
              <a:chOff x="220525" y="402800"/>
              <a:chExt cx="1653850" cy="495800"/>
            </a:xfrm>
          </p:grpSpPr>
          <p:sp>
            <p:nvSpPr>
              <p:cNvPr id="143" name="Google Shape;545;p39">
                <a:extLst>
                  <a:ext uri="{FF2B5EF4-FFF2-40B4-BE49-F238E27FC236}">
                    <a16:creationId xmlns:a16="http://schemas.microsoft.com/office/drawing/2014/main" id="{0FD2B33D-AA20-013B-FC94-F9C4169BAD04}"/>
                  </a:ext>
                </a:extLst>
              </p:cNvPr>
              <p:cNvSpPr>
                <a:spLocks noGrp="1" noRot="1" noMove="1" noResize="1" noEditPoints="1" noAdjustHandles="1" noChangeArrowheads="1" noChangeShapeType="1"/>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44" name="Google Shape;546;p39">
                <a:extLst>
                  <a:ext uri="{FF2B5EF4-FFF2-40B4-BE49-F238E27FC236}">
                    <a16:creationId xmlns:a16="http://schemas.microsoft.com/office/drawing/2014/main" id="{2C2EF3BB-2556-3A43-D9C4-6A9F1629C10C}"/>
                  </a:ext>
                </a:extLst>
              </p:cNvPr>
              <p:cNvSpPr>
                <a:spLocks noGrp="1" noRot="1" noMove="1" noResize="1" noEditPoints="1" noAdjustHandles="1" noChangeArrowheads="1" noChangeShapeType="1"/>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41" name="Google Shape;548;p39">
              <a:extLst>
                <a:ext uri="{FF2B5EF4-FFF2-40B4-BE49-F238E27FC236}">
                  <a16:creationId xmlns:a16="http://schemas.microsoft.com/office/drawing/2014/main" id="{F476547F-B00F-A856-47A5-A3EEFEC2247D}"/>
                </a:ext>
              </a:extLst>
            </p:cNvPr>
            <p:cNvSpPr>
              <a:spLocks noGrp="1" noRot="1" noMove="1" noResize="1" noEditPoints="1" noAdjustHandles="1" noChangeArrowheads="1" noChangeShapeType="1"/>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2" name="Google Shape;549;p39">
              <a:extLst>
                <a:ext uri="{FF2B5EF4-FFF2-40B4-BE49-F238E27FC236}">
                  <a16:creationId xmlns:a16="http://schemas.microsoft.com/office/drawing/2014/main" id="{FC8C48FE-92A2-6A4E-BF9C-13D5220734E0}"/>
                </a:ext>
              </a:extLst>
            </p:cNvPr>
            <p:cNvSpPr>
              <a:spLocks noGrp="1" noRot="1" noMove="1" noResize="1" noEditPoints="1" noAdjustHandles="1" noChangeArrowheads="1" noChangeShapeType="1"/>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6" name="OLA MAR INFERIOR IZQ">
            <a:extLst>
              <a:ext uri="{FF2B5EF4-FFF2-40B4-BE49-F238E27FC236}">
                <a16:creationId xmlns:a16="http://schemas.microsoft.com/office/drawing/2014/main" id="{C8B2A8C9-AFF1-0FDB-1A42-1A982510863E}"/>
              </a:ext>
            </a:extLst>
          </p:cNvPr>
          <p:cNvGrpSpPr>
            <a:grpSpLocks noGrp="1" noUngrp="1" noRot="1" noMove="1" noResize="1"/>
          </p:cNvGrpSpPr>
          <p:nvPr/>
        </p:nvGrpSpPr>
        <p:grpSpPr>
          <a:xfrm>
            <a:off x="-22028" y="4606797"/>
            <a:ext cx="4885856" cy="2266679"/>
            <a:chOff x="-1658" y="2876815"/>
            <a:chExt cx="4885856" cy="2266679"/>
          </a:xfrm>
        </p:grpSpPr>
        <p:sp>
          <p:nvSpPr>
            <p:cNvPr id="137" name="Google Shape;1427;p35">
              <a:extLst>
                <a:ext uri="{FF2B5EF4-FFF2-40B4-BE49-F238E27FC236}">
                  <a16:creationId xmlns:a16="http://schemas.microsoft.com/office/drawing/2014/main" id="{29904846-BD37-21EB-D733-3CC2570E43E2}"/>
                </a:ext>
              </a:extLst>
            </p:cNvPr>
            <p:cNvSpPr>
              <a:spLocks noGrp="1" noRot="1" noMove="1" noResize="1" noEditPoints="1" noAdjustHandles="1" noChangeArrowheads="1" noChangeShapeType="1"/>
            </p:cNvSpPr>
            <p:nvPr/>
          </p:nvSpPr>
          <p:spPr>
            <a:xfrm flipH="1">
              <a:off x="-1658" y="2876815"/>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28;p35">
              <a:extLst>
                <a:ext uri="{FF2B5EF4-FFF2-40B4-BE49-F238E27FC236}">
                  <a16:creationId xmlns:a16="http://schemas.microsoft.com/office/drawing/2014/main" id="{7A2AF70E-BA0F-E915-2EB1-BC929B6BD939}"/>
                </a:ext>
              </a:extLst>
            </p:cNvPr>
            <p:cNvSpPr>
              <a:spLocks noGrp="1" noRot="1" noMove="1" noResize="1" noEditPoints="1" noAdjustHandles="1" noChangeArrowheads="1" noChangeShapeType="1"/>
            </p:cNvSpPr>
            <p:nvPr/>
          </p:nvSpPr>
          <p:spPr>
            <a:xfrm flipH="1">
              <a:off x="2943" y="3391043"/>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AJOLOTES VARIOS" descr="Imagen que contiene oscuro, hombre, puesto, animal&#10;&#10;Descripción generada automáticamente">
            <a:extLst>
              <a:ext uri="{FF2B5EF4-FFF2-40B4-BE49-F238E27FC236}">
                <a16:creationId xmlns:a16="http://schemas.microsoft.com/office/drawing/2014/main" id="{EEB990B9-0524-BA4C-C52F-8AC9FF94A8A7}"/>
              </a:ext>
            </a:extLst>
          </p:cNvPr>
          <p:cNvPicPr>
            <a:picLocks noGrp="1" noRot="1" noChangeAspect="1" noMove="1" noResize="1" noEditPoints="1" noAdjustHandles="1" noChangeArrowheads="1" noChangeShapeType="1" noCrop="1"/>
          </p:cNvPicPr>
          <p:nvPr/>
        </p:nvPicPr>
        <p:blipFill>
          <a:blip r:embed="rId7">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874673" y="-2375583"/>
            <a:ext cx="3590925" cy="6296025"/>
          </a:xfrm>
          <a:prstGeom prst="rect">
            <a:avLst/>
          </a:prstGeom>
        </p:spPr>
      </p:pic>
      <p:grpSp>
        <p:nvGrpSpPr>
          <p:cNvPr id="133" name="OLA MAR SUPERIOR DER">
            <a:extLst>
              <a:ext uri="{FF2B5EF4-FFF2-40B4-BE49-F238E27FC236}">
                <a16:creationId xmlns:a16="http://schemas.microsoft.com/office/drawing/2014/main" id="{D89D503D-8EA0-EFBA-7CAE-6C5B21108F59}"/>
              </a:ext>
            </a:extLst>
          </p:cNvPr>
          <p:cNvGrpSpPr>
            <a:grpSpLocks noGrp="1" noUngrp="1" noRot="1" noMove="1" noResize="1"/>
          </p:cNvGrpSpPr>
          <p:nvPr/>
        </p:nvGrpSpPr>
        <p:grpSpPr>
          <a:xfrm flipH="1">
            <a:off x="8539586" y="29160"/>
            <a:ext cx="4079195" cy="1628568"/>
            <a:chOff x="427039" y="2728590"/>
            <a:chExt cx="1486533" cy="593480"/>
          </a:xfrm>
        </p:grpSpPr>
        <p:sp>
          <p:nvSpPr>
            <p:cNvPr id="134" name="Google Shape;1445;p36">
              <a:extLst>
                <a:ext uri="{FF2B5EF4-FFF2-40B4-BE49-F238E27FC236}">
                  <a16:creationId xmlns:a16="http://schemas.microsoft.com/office/drawing/2014/main" id="{18C23602-C6D6-838B-98DF-E0DD446C508D}"/>
                </a:ext>
              </a:extLst>
            </p:cNvPr>
            <p:cNvSpPr>
              <a:spLocks noGrp="1" noRot="1" noMove="1" noResize="1" noEditPoints="1" noAdjustHandles="1" noChangeArrowheads="1" noChangeShapeType="1"/>
            </p:cNvSpPr>
            <p:nvPr/>
          </p:nvSpPr>
          <p:spPr>
            <a:xfrm>
              <a:off x="427039" y="2728590"/>
              <a:ext cx="1486533" cy="593480"/>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46;p36">
              <a:extLst>
                <a:ext uri="{FF2B5EF4-FFF2-40B4-BE49-F238E27FC236}">
                  <a16:creationId xmlns:a16="http://schemas.microsoft.com/office/drawing/2014/main" id="{B65AADEF-0F1A-54D6-7146-3D68CC3CF980}"/>
                </a:ext>
              </a:extLst>
            </p:cNvPr>
            <p:cNvSpPr>
              <a:spLocks noGrp="1" noRot="1" noMove="1" noResize="1" noEditPoints="1" noAdjustHandles="1" noChangeArrowheads="1" noChangeShapeType="1"/>
            </p:cNvSpPr>
            <p:nvPr/>
          </p:nvSpPr>
          <p:spPr>
            <a:xfrm>
              <a:off x="427039" y="2728590"/>
              <a:ext cx="1199668" cy="519865"/>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 name="AJOLOTES ESCALERA 2">
            <a:extLst>
              <a:ext uri="{FF2B5EF4-FFF2-40B4-BE49-F238E27FC236}">
                <a16:creationId xmlns:a16="http://schemas.microsoft.com/office/drawing/2014/main" id="{4072391E-ECED-C654-22E0-63BA20194F29}"/>
              </a:ext>
            </a:extLst>
          </p:cNvPr>
          <p:cNvPicPr>
            <a:picLocks noGrp="1" noRot="1" noChangeAspect="1" noMove="1" noResize="1" noEditPoints="1" noAdjustHandles="1" noChangeArrowheads="1" noChangeShapeType="1" noCrop="1"/>
          </p:cNvPicPr>
          <p:nvPr/>
        </p:nvPicPr>
        <p:blipFill rotWithShape="1">
          <a:blip r:embed="rId8">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21288976" flipH="1">
            <a:off x="9852447" y="5010976"/>
            <a:ext cx="3398257" cy="3724285"/>
          </a:xfrm>
          <a:prstGeom prst="rect">
            <a:avLst/>
          </a:prstGeom>
          <a:noFill/>
          <a:extLst>
            <a:ext uri="{909E8E84-426E-40DD-AFC4-6F175D3DCCD1}">
              <a14:hiddenFill xmlns:a14="http://schemas.microsoft.com/office/drawing/2010/main">
                <a:solidFill>
                  <a:srgbClr val="FFFFFF"/>
                </a:solidFill>
              </a14:hiddenFill>
            </a:ext>
          </a:extLst>
        </p:spPr>
      </p:pic>
      <p:sp>
        <p:nvSpPr>
          <p:cNvPr id="2" name="MARCO">
            <a:extLst>
              <a:ext uri="{FF2B5EF4-FFF2-40B4-BE49-F238E27FC236}">
                <a16:creationId xmlns:a16="http://schemas.microsoft.com/office/drawing/2014/main" id="{274CF0E9-D167-5A31-7512-5868544DCDCD}"/>
              </a:ext>
            </a:extLst>
          </p:cNvPr>
          <p:cNvSpPr>
            <a:spLocks noGrp="1" noRot="1" noMove="1" noResize="1" noEditPoints="1" noAdjustHandles="1" noChangeArrowheads="1" noChangeShapeType="1"/>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nvGrpSpPr>
          <p:cNvPr id="150" name="NÚMERO DIAPOSITIVA">
            <a:extLst>
              <a:ext uri="{FF2B5EF4-FFF2-40B4-BE49-F238E27FC236}">
                <a16:creationId xmlns:a16="http://schemas.microsoft.com/office/drawing/2014/main" id="{A4C0BEEF-AE74-BCC1-18A4-2BD3815EA1B9}"/>
              </a:ext>
            </a:extLst>
          </p:cNvPr>
          <p:cNvGrpSpPr>
            <a:grpSpLocks noGrp="1" noUngrp="1" noRot="1" noMove="1" noResize="1"/>
          </p:cNvGrpSpPr>
          <p:nvPr/>
        </p:nvGrpSpPr>
        <p:grpSpPr>
          <a:xfrm>
            <a:off x="11319405" y="6106465"/>
            <a:ext cx="634390" cy="661228"/>
            <a:chOff x="11319405" y="6106465"/>
            <a:chExt cx="634390" cy="661228"/>
          </a:xfrm>
        </p:grpSpPr>
        <p:sp>
          <p:nvSpPr>
            <p:cNvPr id="13" name="Círculo: vacío 12">
              <a:extLst>
                <a:ext uri="{FF2B5EF4-FFF2-40B4-BE49-F238E27FC236}">
                  <a16:creationId xmlns:a16="http://schemas.microsoft.com/office/drawing/2014/main" id="{7EE75B9B-347E-3E25-08B9-4F0940884BAA}"/>
                </a:ext>
              </a:extLst>
            </p:cNvPr>
            <p:cNvSpPr>
              <a:spLocks noGrp="1" noRot="1" noMove="1" noResize="1" noEditPoints="1" noAdjustHandles="1" noChangeArrowheads="1" noChangeShapeType="1"/>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5" name="Elipse 44">
              <a:extLst>
                <a:ext uri="{FF2B5EF4-FFF2-40B4-BE49-F238E27FC236}">
                  <a16:creationId xmlns:a16="http://schemas.microsoft.com/office/drawing/2014/main" id="{1230DE06-C126-F863-B8D9-3575EF67BBB5}"/>
                </a:ext>
              </a:extLst>
            </p:cNvPr>
            <p:cNvSpPr>
              <a:spLocks noGrp="1" noRot="1" noMove="1" noResize="1" noEditPoints="1" noAdjustHandles="1" noChangeArrowheads="1" noChangeShapeType="1"/>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NÚMERO 2">
              <a:extLst>
                <a:ext uri="{FF2B5EF4-FFF2-40B4-BE49-F238E27FC236}">
                  <a16:creationId xmlns:a16="http://schemas.microsoft.com/office/drawing/2014/main" id="{39460EFC-5F4D-AD37-D16A-14D7F2609D7C}"/>
                </a:ext>
              </a:extLst>
            </p:cNvPr>
            <p:cNvSpPr txBox="1">
              <a:spLocks noGrp="1" noRot="1" noMove="1" noResize="1" noEditPoints="1" noAdjustHandles="1" noChangeArrowheads="1" noChangeShapeType="1"/>
            </p:cNvSpPr>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a:t>
              </a:r>
            </a:p>
          </p:txBody>
        </p:sp>
      </p:grpSp>
      <p:pic>
        <p:nvPicPr>
          <p:cNvPr id="5124" name="AJOLOTES ESCALERA 1">
            <a:extLst>
              <a:ext uri="{FF2B5EF4-FFF2-40B4-BE49-F238E27FC236}">
                <a16:creationId xmlns:a16="http://schemas.microsoft.com/office/drawing/2014/main" id="{E57F6ED8-3AF5-66DE-FDE4-2220B2BE9F2C}"/>
              </a:ext>
            </a:extLst>
          </p:cNvPr>
          <p:cNvPicPr>
            <a:picLocks noGrp="1" noRot="1" noChangeAspect="1" noMove="1" noResize="1" noEditPoints="1" noAdjustHandles="1" noChangeArrowheads="1" noChangeShapeType="1" noCrop="1"/>
          </p:cNvPicPr>
          <p:nvPr/>
        </p:nvPicPr>
        <p:blipFill rotWithShape="1">
          <a:blip r:embed="rId8">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1599317">
            <a:off x="-2103969" y="4155825"/>
            <a:ext cx="4135441" cy="3724285"/>
          </a:xfrm>
          <a:prstGeom prst="rect">
            <a:avLst/>
          </a:prstGeom>
          <a:noFill/>
          <a:extLst>
            <a:ext uri="{909E8E84-426E-40DD-AFC4-6F175D3DCCD1}">
              <a14:hiddenFill xmlns:a14="http://schemas.microsoft.com/office/drawing/2010/main">
                <a:solidFill>
                  <a:srgbClr val="FFFFFF"/>
                </a:solidFill>
              </a14:hiddenFill>
            </a:ext>
          </a:extLst>
        </p:spPr>
      </p:pic>
      <p:pic>
        <p:nvPicPr>
          <p:cNvPr id="126" name="AJOLOTES MEDIANOS" descr="Imagen que contiene cadena, oscuro, tabla, iluminado&#10;&#10;Descripción generada automáticamente">
            <a:extLst>
              <a:ext uri="{FF2B5EF4-FFF2-40B4-BE49-F238E27FC236}">
                <a16:creationId xmlns:a16="http://schemas.microsoft.com/office/drawing/2014/main" id="{EED54567-787C-D92C-5E82-3031DC3A36AA}"/>
              </a:ext>
            </a:extLst>
          </p:cNvPr>
          <p:cNvPicPr>
            <a:picLocks noGrp="1" noRot="1" noChangeAspect="1" noMove="1" noResize="1" noEditPoints="1" noAdjustHandles="1" noChangeArrowheads="1" noChangeShapeType="1" noCrop="1"/>
          </p:cNvPicPr>
          <p:nvPr/>
        </p:nvPicPr>
        <p:blipFill>
          <a:blip r:embed="rId9">
            <a:duotone>
              <a:schemeClr val="accent4">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7565064" y="-3948092"/>
            <a:ext cx="5814182" cy="8557827"/>
          </a:xfrm>
          <a:prstGeom prst="rect">
            <a:avLst/>
          </a:prstGeom>
        </p:spPr>
      </p:pic>
      <p:sp>
        <p:nvSpPr>
          <p:cNvPr id="149" name="EQUIPO DEV">
            <a:extLst>
              <a:ext uri="{FF2B5EF4-FFF2-40B4-BE49-F238E27FC236}">
                <a16:creationId xmlns:a16="http://schemas.microsoft.com/office/drawing/2014/main" id="{04A604B8-6802-4ED8-BBCF-A90B4990885D}"/>
              </a:ext>
            </a:extLst>
          </p:cNvPr>
          <p:cNvSpPr>
            <a:spLocks/>
          </p:cNvSpPr>
          <p:nvPr/>
        </p:nvSpPr>
        <p:spPr>
          <a:xfrm>
            <a:off x="2831817" y="311590"/>
            <a:ext cx="6528365" cy="461665"/>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400">
                <a:ln w="0"/>
                <a:effectLst>
                  <a:outerShdw blurRad="38100" dist="19050" dir="2700000" algn="tl" rotWithShape="0">
                    <a:schemeClr val="dk1">
                      <a:alpha val="40000"/>
                    </a:schemeClr>
                  </a:outerShdw>
                </a:effectLst>
              </a:rPr>
              <a:t>Sistemas Inteligentes para el Medio Ambiente</a:t>
            </a:r>
          </a:p>
        </p:txBody>
      </p:sp>
      <p:sp>
        <p:nvSpPr>
          <p:cNvPr id="44" name="NOMBRE TT">
            <a:extLst>
              <a:ext uri="{FF2B5EF4-FFF2-40B4-BE49-F238E27FC236}">
                <a16:creationId xmlns:a16="http://schemas.microsoft.com/office/drawing/2014/main" id="{B8BB43B5-AF2D-053C-4B85-847EE0EF7F82}"/>
              </a:ext>
            </a:extLst>
          </p:cNvPr>
          <p:cNvSpPr txBox="1">
            <a:spLocks/>
          </p:cNvSpPr>
          <p:nvPr/>
        </p:nvSpPr>
        <p:spPr>
          <a:xfrm>
            <a:off x="793097" y="4985155"/>
            <a:ext cx="10526308" cy="117369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a:t>
            </a:r>
            <a:r>
              <a:rPr lang="es-MX" sz="32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ex-situ</a:t>
            </a:r>
            <a:r>
              <a:rPr lang="es-MX" sz="3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especies de género </a:t>
            </a:r>
            <a:r>
              <a:rPr lang="es-MX" sz="3200" b="1" i="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3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MX" sz="3200" b="1">
                <a:solidFill>
                  <a:schemeClr val="bg1"/>
                </a:solidFill>
                <a:latin typeface="Calibri" panose="020F0502020204030204" pitchFamily="34" charset="0"/>
                <a:ea typeface="Calibri" panose="020F0502020204030204" pitchFamily="34" charset="0"/>
                <a:cs typeface="Times New Roman" panose="02020603050405020304" pitchFamily="18" charset="0"/>
              </a:rPr>
              <a:t>(2024-B105)</a:t>
            </a:r>
            <a:endParaRPr lang="es-MX" sz="3200">
              <a:solidFill>
                <a:schemeClr val="bg1"/>
              </a:solidFill>
            </a:endParaRPr>
          </a:p>
        </p:txBody>
      </p:sp>
      <p:sp>
        <p:nvSpPr>
          <p:cNvPr id="151" name="EQUIPO DEV">
            <a:extLst>
              <a:ext uri="{FF2B5EF4-FFF2-40B4-BE49-F238E27FC236}">
                <a16:creationId xmlns:a16="http://schemas.microsoft.com/office/drawing/2014/main" id="{1B5B45B1-8D1C-4985-11F6-5B37315D5954}"/>
              </a:ext>
            </a:extLst>
          </p:cNvPr>
          <p:cNvSpPr txBox="1"/>
          <p:nvPr/>
        </p:nvSpPr>
        <p:spPr>
          <a:xfrm>
            <a:off x="3966003" y="-503717"/>
            <a:ext cx="45170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Sistemas inteligentes para el medio ambiente</a:t>
            </a:r>
            <a:endParaRPr kumimoji="0" lang="es-MX" sz="20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3" name="ICONO CONCLUSIONES">
            <a:extLst>
              <a:ext uri="{FF2B5EF4-FFF2-40B4-BE49-F238E27FC236}">
                <a16:creationId xmlns:a16="http://schemas.microsoft.com/office/drawing/2014/main" id="{A35EB412-CC59-8FAA-4DB9-966645DB93D6}"/>
              </a:ext>
            </a:extLst>
          </p:cNvPr>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r:embed="rId11">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5661622" y="4170671"/>
            <a:ext cx="1667291" cy="1692215"/>
          </a:xfrm>
          <a:prstGeom prst="rect">
            <a:avLst/>
          </a:prstGeom>
        </p:spPr>
      </p:pic>
      <p:pic>
        <p:nvPicPr>
          <p:cNvPr id="4" name="ICONO DISEÑO DEL SISTEMA">
            <a:extLst>
              <a:ext uri="{FF2B5EF4-FFF2-40B4-BE49-F238E27FC236}">
                <a16:creationId xmlns:a16="http://schemas.microsoft.com/office/drawing/2014/main" id="{E79CCE6E-EC76-982F-6C91-877CB1F008B0}"/>
              </a:ext>
            </a:extLst>
          </p:cNvPr>
          <p:cNvPicPr>
            <a:picLocks noChangeAspect="1"/>
          </p:cNvPicPr>
          <p:nvPr/>
        </p:nvPicPr>
        <p:blipFill rotWithShape="1">
          <a:blip r:embed="rId12">
            <a:duotone>
              <a:schemeClr val="accent4">
                <a:shade val="45000"/>
                <a:satMod val="135000"/>
              </a:schemeClr>
              <a:prstClr val="white"/>
            </a:duotone>
            <a:extLst>
              <a:ext uri="{BEBA8EAE-BF5A-486C-A8C5-ECC9F3942E4B}">
                <a14:imgProps xmlns:a14="http://schemas.microsoft.com/office/drawing/2010/main">
                  <a14:imgLayer r:embed="rId13">
                    <a14:imgEffect>
                      <a14:colorTemperature colorTemp="11200"/>
                    </a14:imgEffect>
                    <a14:imgEffect>
                      <a14:saturation sat="0"/>
                    </a14:imgEffect>
                  </a14:imgLayer>
                </a14:imgProps>
              </a:ext>
            </a:extLst>
          </a:blip>
          <a:srcRect l="10409" t="10244" r="9424" b="9391"/>
          <a:stretch/>
        </p:blipFill>
        <p:spPr>
          <a:xfrm>
            <a:off x="15661622" y="1813612"/>
            <a:ext cx="1573142" cy="1577012"/>
          </a:xfrm>
          <a:prstGeom prst="rect">
            <a:avLst/>
          </a:prstGeom>
        </p:spPr>
      </p:pic>
      <p:pic>
        <p:nvPicPr>
          <p:cNvPr id="5" name="ICONO ANALÍSIS DEL SISTEMA">
            <a:extLst>
              <a:ext uri="{FF2B5EF4-FFF2-40B4-BE49-F238E27FC236}">
                <a16:creationId xmlns:a16="http://schemas.microsoft.com/office/drawing/2014/main" id="{E4062F78-BE1E-3FE0-1AA3-2CA5657B2E91}"/>
              </a:ext>
            </a:extLst>
          </p:cNvPr>
          <p:cNvPicPr>
            <a:picLocks noChangeAspect="1"/>
          </p:cNvPicPr>
          <p:nvPr/>
        </p:nvPicPr>
        <p:blipFill rotWithShape="1">
          <a:blip r:embed="rId14">
            <a:duotone>
              <a:schemeClr val="accent4">
                <a:shade val="45000"/>
                <a:satMod val="135000"/>
              </a:schemeClr>
              <a:prstClr val="white"/>
            </a:duotone>
            <a:alphaModFix/>
            <a:extLst>
              <a:ext uri="{BEBA8EAE-BF5A-486C-A8C5-ECC9F3942E4B}">
                <a14:imgProps xmlns:a14="http://schemas.microsoft.com/office/drawing/2010/main">
                  <a14:imgLayer r:embed="rId15">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3137749" y="4114258"/>
            <a:ext cx="1723387" cy="1692215"/>
          </a:xfrm>
          <a:prstGeom prst="rect">
            <a:avLst/>
          </a:prstGeom>
          <a:solidFill>
            <a:srgbClr val="0B7EB2"/>
          </a:solidFill>
          <a:effectLst>
            <a:outerShdw blurRad="50800" dist="50800" dir="5400000" sx="1000" sy="1000" algn="ctr" rotWithShape="0">
              <a:srgbClr val="0B7EB2"/>
            </a:outerShdw>
          </a:effectLst>
        </p:spPr>
      </p:pic>
      <p:pic>
        <p:nvPicPr>
          <p:cNvPr id="6" name="ICONO ANTECEDENTES">
            <a:extLst>
              <a:ext uri="{FF2B5EF4-FFF2-40B4-BE49-F238E27FC236}">
                <a16:creationId xmlns:a16="http://schemas.microsoft.com/office/drawing/2014/main" id="{11462448-074D-43FD-66E4-D490AA641B5A}"/>
              </a:ext>
            </a:extLst>
          </p:cNvPr>
          <p:cNvPicPr>
            <a:picLocks noChangeAspect="1"/>
          </p:cNvPicPr>
          <p:nvPr/>
        </p:nvPicPr>
        <p:blipFill rotWithShape="1">
          <a:blip r:embed="rId16">
            <a:duotone>
              <a:schemeClr val="accent4">
                <a:shade val="45000"/>
                <a:satMod val="135000"/>
              </a:schemeClr>
              <a:prstClr val="white"/>
            </a:duotone>
            <a:extLst>
              <a:ext uri="{BEBA8EAE-BF5A-486C-A8C5-ECC9F3942E4B}">
                <a14:imgProps xmlns:a14="http://schemas.microsoft.com/office/drawing/2010/main">
                  <a14:imgLayer r:embed="rId17">
                    <a14:imgEffect>
                      <a14:colorTemperature colorTemp="11200"/>
                    </a14:imgEffect>
                    <a14:imgEffect>
                      <a14:saturation sat="0"/>
                    </a14:imgEffect>
                  </a14:imgLayer>
                </a14:imgProps>
              </a:ext>
            </a:extLst>
          </a:blip>
          <a:srcRect l="9818" t="16522" r="14816" b="12982"/>
          <a:stretch/>
        </p:blipFill>
        <p:spPr>
          <a:xfrm>
            <a:off x="-13133941" y="1825431"/>
            <a:ext cx="1651670" cy="1544942"/>
          </a:xfrm>
          <a:prstGeom prst="rect">
            <a:avLst/>
          </a:prstGeom>
          <a:effectLst>
            <a:outerShdw blurRad="1270000" dist="50800" dir="5400000" algn="ctr" rotWithShape="0">
              <a:srgbClr val="000000">
                <a:alpha val="0"/>
              </a:srgbClr>
            </a:outerShdw>
            <a:softEdge rad="0"/>
          </a:effectLst>
        </p:spPr>
      </p:pic>
      <p:pic>
        <p:nvPicPr>
          <p:cNvPr id="7" name="AJOLOTES ADULTOS" descr="Imagen que contiene oscuro, tabla, hombre, computadora&#10;&#10;Descripción generada automáticamente">
            <a:extLst>
              <a:ext uri="{FF2B5EF4-FFF2-40B4-BE49-F238E27FC236}">
                <a16:creationId xmlns:a16="http://schemas.microsoft.com/office/drawing/2014/main" id="{58A817E9-00BB-2EB2-0303-C039C5A5E156}"/>
              </a:ext>
            </a:extLst>
          </p:cNvPr>
          <p:cNvPicPr/>
          <p:nvPr/>
        </p:nvPicPr>
        <p:blipFill>
          <a:blip r:embed="rId18">
            <a:duotone>
              <a:schemeClr val="accent4">
                <a:shade val="45000"/>
                <a:satMod val="135000"/>
              </a:schemeClr>
              <a:prstClr val="white"/>
            </a:duotone>
            <a:alphaModFix amt="24000"/>
            <a:extLst>
              <a:ext uri="{28A0092B-C50C-407E-A947-70E740481C1C}">
                <a14:useLocalDpi xmlns:a14="http://schemas.microsoft.com/office/drawing/2010/main" val="0"/>
              </a:ext>
            </a:extLst>
          </a:blip>
          <a:stretch>
            <a:fillRect/>
          </a:stretch>
        </p:blipFill>
        <p:spPr>
          <a:xfrm flipH="1">
            <a:off x="1113727" y="6113207"/>
            <a:ext cx="4238937" cy="4762500"/>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112219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ppt_w</p:attrName>
                                        </p:attrNameLst>
                                      </p:cBhvr>
                                      <p:tavLst>
                                        <p:tav tm="0">
                                          <p:val>
                                            <p:fltVal val="0"/>
                                          </p:val>
                                        </p:tav>
                                        <p:tav tm="100000">
                                          <p:val>
                                            <p:strVal val="#ppt_w"/>
                                          </p:val>
                                        </p:tav>
                                      </p:tavLst>
                                    </p:anim>
                                    <p:anim calcmode="lin" valueType="num">
                                      <p:cBhvr>
                                        <p:cTn id="14" dur="750" fill="hold"/>
                                        <p:tgtEl>
                                          <p:spTgt spid="6"/>
                                        </p:tgtEl>
                                        <p:attrNameLst>
                                          <p:attrName>ppt_h</p:attrName>
                                        </p:attrNameLst>
                                      </p:cBhvr>
                                      <p:tavLst>
                                        <p:tav tm="0">
                                          <p:val>
                                            <p:fltVal val="0"/>
                                          </p:val>
                                        </p:tav>
                                        <p:tav tm="100000">
                                          <p:val>
                                            <p:strVal val="#ppt_h"/>
                                          </p:val>
                                        </p:tav>
                                      </p:tavLst>
                                    </p:anim>
                                    <p:anim calcmode="lin" valueType="num">
                                      <p:cBhvr>
                                        <p:cTn id="15" dur="750" fill="hold"/>
                                        <p:tgtEl>
                                          <p:spTgt spid="6"/>
                                        </p:tgtEl>
                                        <p:attrNameLst>
                                          <p:attrName>style.rotation</p:attrName>
                                        </p:attrNameLst>
                                      </p:cBhvr>
                                      <p:tavLst>
                                        <p:tav tm="0">
                                          <p:val>
                                            <p:fltVal val="90"/>
                                          </p:val>
                                        </p:tav>
                                        <p:tav tm="100000">
                                          <p:val>
                                            <p:fltVal val="0"/>
                                          </p:val>
                                        </p:tav>
                                      </p:tavLst>
                                    </p:anim>
                                    <p:animEffect transition="in" filter="fade">
                                      <p:cBhvr>
                                        <p:cTn id="16" dur="75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750" fill="hold"/>
                                        <p:tgtEl>
                                          <p:spTgt spid="5"/>
                                        </p:tgtEl>
                                        <p:attrNameLst>
                                          <p:attrName>ppt_w</p:attrName>
                                        </p:attrNameLst>
                                      </p:cBhvr>
                                      <p:tavLst>
                                        <p:tav tm="0">
                                          <p:val>
                                            <p:fltVal val="0"/>
                                          </p:val>
                                        </p:tav>
                                        <p:tav tm="100000">
                                          <p:val>
                                            <p:strVal val="#ppt_w"/>
                                          </p:val>
                                        </p:tav>
                                      </p:tavLst>
                                    </p:anim>
                                    <p:anim calcmode="lin" valueType="num">
                                      <p:cBhvr>
                                        <p:cTn id="20" dur="750" fill="hold"/>
                                        <p:tgtEl>
                                          <p:spTgt spid="5"/>
                                        </p:tgtEl>
                                        <p:attrNameLst>
                                          <p:attrName>ppt_h</p:attrName>
                                        </p:attrNameLst>
                                      </p:cBhvr>
                                      <p:tavLst>
                                        <p:tav tm="0">
                                          <p:val>
                                            <p:fltVal val="0"/>
                                          </p:val>
                                        </p:tav>
                                        <p:tav tm="100000">
                                          <p:val>
                                            <p:strVal val="#ppt_h"/>
                                          </p:val>
                                        </p:tav>
                                      </p:tavLst>
                                    </p:anim>
                                    <p:anim calcmode="lin" valueType="num">
                                      <p:cBhvr>
                                        <p:cTn id="21" dur="750" fill="hold"/>
                                        <p:tgtEl>
                                          <p:spTgt spid="5"/>
                                        </p:tgtEl>
                                        <p:attrNameLst>
                                          <p:attrName>style.rotation</p:attrName>
                                        </p:attrNameLst>
                                      </p:cBhvr>
                                      <p:tavLst>
                                        <p:tav tm="0">
                                          <p:val>
                                            <p:fltVal val="90"/>
                                          </p:val>
                                        </p:tav>
                                        <p:tav tm="100000">
                                          <p:val>
                                            <p:fltVal val="0"/>
                                          </p:val>
                                        </p:tav>
                                      </p:tavLst>
                                    </p:anim>
                                    <p:animEffect transition="in" filter="fade">
                                      <p:cBhvr>
                                        <p:cTn id="22" dur="75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750" fill="hold"/>
                                        <p:tgtEl>
                                          <p:spTgt spid="3"/>
                                        </p:tgtEl>
                                        <p:attrNameLst>
                                          <p:attrName>ppt_w</p:attrName>
                                        </p:attrNameLst>
                                      </p:cBhvr>
                                      <p:tavLst>
                                        <p:tav tm="0">
                                          <p:val>
                                            <p:fltVal val="0"/>
                                          </p:val>
                                        </p:tav>
                                        <p:tav tm="100000">
                                          <p:val>
                                            <p:strVal val="#ppt_w"/>
                                          </p:val>
                                        </p:tav>
                                      </p:tavLst>
                                    </p:anim>
                                    <p:anim calcmode="lin" valueType="num">
                                      <p:cBhvr>
                                        <p:cTn id="26" dur="750" fill="hold"/>
                                        <p:tgtEl>
                                          <p:spTgt spid="3"/>
                                        </p:tgtEl>
                                        <p:attrNameLst>
                                          <p:attrName>ppt_h</p:attrName>
                                        </p:attrNameLst>
                                      </p:cBhvr>
                                      <p:tavLst>
                                        <p:tav tm="0">
                                          <p:val>
                                            <p:fltVal val="0"/>
                                          </p:val>
                                        </p:tav>
                                        <p:tav tm="100000">
                                          <p:val>
                                            <p:strVal val="#ppt_h"/>
                                          </p:val>
                                        </p:tav>
                                      </p:tavLst>
                                    </p:anim>
                                    <p:anim calcmode="lin" valueType="num">
                                      <p:cBhvr>
                                        <p:cTn id="27" dur="750" fill="hold"/>
                                        <p:tgtEl>
                                          <p:spTgt spid="3"/>
                                        </p:tgtEl>
                                        <p:attrNameLst>
                                          <p:attrName>style.rotation</p:attrName>
                                        </p:attrNameLst>
                                      </p:cBhvr>
                                      <p:tavLst>
                                        <p:tav tm="0">
                                          <p:val>
                                            <p:fltVal val="90"/>
                                          </p:val>
                                        </p:tav>
                                        <p:tav tm="100000">
                                          <p:val>
                                            <p:fltVal val="0"/>
                                          </p:val>
                                        </p:tav>
                                      </p:tavLst>
                                    </p:anim>
                                    <p:animEffect transition="in" filter="fade">
                                      <p:cBhvr>
                                        <p:cTn id="28" dur="750"/>
                                        <p:tgtEl>
                                          <p:spTgt spid="3"/>
                                        </p:tgtEl>
                                      </p:cBhvr>
                                    </p:animEffect>
                                  </p:childTnLst>
                                </p:cTn>
                              </p:par>
                              <p:par>
                                <p:cTn id="29" presetID="3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750" fill="hold"/>
                                        <p:tgtEl>
                                          <p:spTgt spid="4"/>
                                        </p:tgtEl>
                                        <p:attrNameLst>
                                          <p:attrName>ppt_w</p:attrName>
                                        </p:attrNameLst>
                                      </p:cBhvr>
                                      <p:tavLst>
                                        <p:tav tm="0">
                                          <p:val>
                                            <p:fltVal val="0"/>
                                          </p:val>
                                        </p:tav>
                                        <p:tav tm="100000">
                                          <p:val>
                                            <p:strVal val="#ppt_w"/>
                                          </p:val>
                                        </p:tav>
                                      </p:tavLst>
                                    </p:anim>
                                    <p:anim calcmode="lin" valueType="num">
                                      <p:cBhvr>
                                        <p:cTn id="32" dur="750" fill="hold"/>
                                        <p:tgtEl>
                                          <p:spTgt spid="4"/>
                                        </p:tgtEl>
                                        <p:attrNameLst>
                                          <p:attrName>ppt_h</p:attrName>
                                        </p:attrNameLst>
                                      </p:cBhvr>
                                      <p:tavLst>
                                        <p:tav tm="0">
                                          <p:val>
                                            <p:fltVal val="0"/>
                                          </p:val>
                                        </p:tav>
                                        <p:tav tm="100000">
                                          <p:val>
                                            <p:strVal val="#ppt_h"/>
                                          </p:val>
                                        </p:tav>
                                      </p:tavLst>
                                    </p:anim>
                                    <p:anim calcmode="lin" valueType="num">
                                      <p:cBhvr>
                                        <p:cTn id="33" dur="750" fill="hold"/>
                                        <p:tgtEl>
                                          <p:spTgt spid="4"/>
                                        </p:tgtEl>
                                        <p:attrNameLst>
                                          <p:attrName>style.rotation</p:attrName>
                                        </p:attrNameLst>
                                      </p:cBhvr>
                                      <p:tavLst>
                                        <p:tav tm="0">
                                          <p:val>
                                            <p:fltVal val="90"/>
                                          </p:val>
                                        </p:tav>
                                        <p:tav tm="100000">
                                          <p:val>
                                            <p:fltVal val="0"/>
                                          </p:val>
                                        </p:tav>
                                      </p:tavLst>
                                    </p:anim>
                                    <p:animEffect transition="in" filter="fade">
                                      <p:cBhvr>
                                        <p:cTn id="3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a:extLst>
            <a:ext uri="{FF2B5EF4-FFF2-40B4-BE49-F238E27FC236}">
              <a16:creationId xmlns:a16="http://schemas.microsoft.com/office/drawing/2014/main" id="{9C669860-4073-9324-B976-73924F5D9D8A}"/>
            </a:ext>
          </a:extLst>
        </p:cNvPr>
        <p:cNvGrpSpPr/>
        <p:nvPr/>
      </p:nvGrpSpPr>
      <p:grpSpPr>
        <a:xfrm>
          <a:off x="0" y="0"/>
          <a:ext cx="0" cy="0"/>
          <a:chOff x="0" y="0"/>
          <a:chExt cx="0" cy="0"/>
        </a:xfrm>
      </p:grpSpPr>
      <p:pic>
        <p:nvPicPr>
          <p:cNvPr id="60" name="ICONO DISEÑO DEL SISTEMA">
            <a:extLst>
              <a:ext uri="{FF2B5EF4-FFF2-40B4-BE49-F238E27FC236}">
                <a16:creationId xmlns:a16="http://schemas.microsoft.com/office/drawing/2014/main" id="{1519E2A4-98AC-1002-5089-A2E46B85CDC7}"/>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58" name="Imagen 57" descr="Imagen que contiene oscuro, tabla, hombre, computadora&#10;&#10;Descripción generada automáticamente">
            <a:extLst>
              <a:ext uri="{FF2B5EF4-FFF2-40B4-BE49-F238E27FC236}">
                <a16:creationId xmlns:a16="http://schemas.microsoft.com/office/drawing/2014/main" id="{EC480307-7FEC-1957-5E29-7B650C95770A}"/>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59" name="Imagen 58" descr="Imagen que contiene oscuro, tabla, hombre, computadora&#10;&#10;Descripción generada automáticamente">
            <a:extLst>
              <a:ext uri="{FF2B5EF4-FFF2-40B4-BE49-F238E27FC236}">
                <a16:creationId xmlns:a16="http://schemas.microsoft.com/office/drawing/2014/main" id="{2D322BA6-0988-7066-8415-BA6E1008F77D}"/>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grpSp>
        <p:nvGrpSpPr>
          <p:cNvPr id="36" name="MARCO DEFINITIVO">
            <a:extLst>
              <a:ext uri="{FF2B5EF4-FFF2-40B4-BE49-F238E27FC236}">
                <a16:creationId xmlns:a16="http://schemas.microsoft.com/office/drawing/2014/main" id="{9C0C0201-C9E1-C2B7-DF3E-52C7427323FE}"/>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5A5F91CA-DF59-7F00-D619-71CFA5E128F6}"/>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377028-C601-A002-A3C3-252C2F7A83CB}"/>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5EB27C08-56DA-4872-AB85-AED9044A0200}"/>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FB8CF44E-B0A0-CE89-2578-079D9901B7C0}"/>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D8A65069-F797-3807-6BEB-3E5DE15479B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8A20710F-89AA-C0E0-26EF-D2589A1F893D}"/>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C3B71E0B-7487-7D21-8A9A-15F727B7F85D}"/>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E9AB256A-2949-187A-A673-14EE69B22CC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B78E0885-01FC-708A-BAE6-4516739A7335}"/>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F94FA9BC-0575-48DC-2155-A1C89881E145}"/>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D2C10843-C9B4-7716-6065-C9447FFA9D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C2B01651-9D78-D7F0-1563-B542F3A43D4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4AE89BA8-61DC-A4CB-ED89-0C6FDDCC7A21}"/>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9067951B-36AE-F483-D1B3-2A6C15169110}"/>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9430D002-DE66-36B1-4FA9-3CD830B42BDD}"/>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A9BF5F2D-07FE-91F3-2AF7-AAE6703D64D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CBA70B8C-B426-6E95-1CED-64D0A9352CD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975D0B1-5CDC-E611-2C3E-C36A1CAA6A3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3611D179-2E17-8E54-6A53-1BD1DE31270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FC8DB29F-82E5-4F77-9BFF-C54C57F0B2AA}"/>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20547E16-9E65-FFB5-62DC-5FEF2CE19E4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7" name="Imagen 8">
            <a:extLst>
              <a:ext uri="{FF2B5EF4-FFF2-40B4-BE49-F238E27FC236}">
                <a16:creationId xmlns:a16="http://schemas.microsoft.com/office/drawing/2014/main" id="{AC1CC7F6-95C7-4B5F-7807-4D87517389B1}"/>
              </a:ext>
            </a:extLst>
          </p:cNvPr>
          <p:cNvPicPr>
            <a:picLocks noChangeAspect="1"/>
          </p:cNvPicPr>
          <p:nvPr/>
        </p:nvPicPr>
        <p:blipFill>
          <a:blip r:embed="rId6"/>
          <a:stretch>
            <a:fillRect/>
          </a:stretch>
        </p:blipFill>
        <p:spPr>
          <a:xfrm>
            <a:off x="1" y="79101"/>
            <a:ext cx="10746580" cy="1275729"/>
          </a:xfrm>
          <a:prstGeom prst="rect">
            <a:avLst/>
          </a:prstGeom>
        </p:spPr>
      </p:pic>
      <p:sp>
        <p:nvSpPr>
          <p:cNvPr id="2" name="Título 1">
            <a:extLst>
              <a:ext uri="{FF2B5EF4-FFF2-40B4-BE49-F238E27FC236}">
                <a16:creationId xmlns:a16="http://schemas.microsoft.com/office/drawing/2014/main" id="{51948277-3976-42CE-0C4C-42FB73A195AD}"/>
              </a:ext>
            </a:extLst>
          </p:cNvPr>
          <p:cNvSpPr>
            <a:spLocks noGrp="1"/>
          </p:cNvSpPr>
          <p:nvPr>
            <p:ph type="ctrTitle"/>
          </p:nvPr>
        </p:nvSpPr>
        <p:spPr>
          <a:xfrm>
            <a:off x="1302336" y="391780"/>
            <a:ext cx="7198659" cy="955022"/>
          </a:xfrm>
        </p:spPr>
        <p:txBody>
          <a:bodyPr/>
          <a:lstStyle/>
          <a:p>
            <a:r>
              <a:rPr lang="es-MX" dirty="0">
                <a:solidFill>
                  <a:srgbClr val="1281B4"/>
                </a:solidFill>
              </a:rPr>
              <a:t>Pruebas del sistema</a:t>
            </a:r>
          </a:p>
        </p:txBody>
      </p:sp>
      <p:sp>
        <p:nvSpPr>
          <p:cNvPr id="3" name="Círculo: vacío 6">
            <a:extLst>
              <a:ext uri="{FF2B5EF4-FFF2-40B4-BE49-F238E27FC236}">
                <a16:creationId xmlns:a16="http://schemas.microsoft.com/office/drawing/2014/main" id="{A1A40DDA-13C4-91AA-1680-CD1E1EA707A1}"/>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Elipse 7">
            <a:extLst>
              <a:ext uri="{FF2B5EF4-FFF2-40B4-BE49-F238E27FC236}">
                <a16:creationId xmlns:a16="http://schemas.microsoft.com/office/drawing/2014/main" id="{5DF654FA-B492-66EC-DF10-62D5232759B5}"/>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8">
            <a:extLst>
              <a:ext uri="{FF2B5EF4-FFF2-40B4-BE49-F238E27FC236}">
                <a16:creationId xmlns:a16="http://schemas.microsoft.com/office/drawing/2014/main" id="{3A842846-309E-2790-D311-32611AB2874F}"/>
              </a:ext>
            </a:extLst>
          </p:cNvPr>
          <p:cNvSpPr txBox="1"/>
          <p:nvPr/>
        </p:nvSpPr>
        <p:spPr>
          <a:xfrm>
            <a:off x="11342228" y="6175468"/>
            <a:ext cx="58874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24</a:t>
            </a:r>
          </a:p>
        </p:txBody>
      </p:sp>
      <p:pic>
        <p:nvPicPr>
          <p:cNvPr id="4" name="Imagen 3">
            <a:extLst>
              <a:ext uri="{FF2B5EF4-FFF2-40B4-BE49-F238E27FC236}">
                <a16:creationId xmlns:a16="http://schemas.microsoft.com/office/drawing/2014/main" id="{63DDAA89-2023-4869-6BAF-96CE63C76D49}"/>
              </a:ext>
            </a:extLst>
          </p:cNvPr>
          <p:cNvPicPr>
            <a:picLocks noChangeAspect="1"/>
          </p:cNvPicPr>
          <p:nvPr/>
        </p:nvPicPr>
        <p:blipFill>
          <a:blip r:embed="rId7"/>
          <a:stretch>
            <a:fillRect/>
          </a:stretch>
        </p:blipFill>
        <p:spPr>
          <a:xfrm>
            <a:off x="2674645" y="1496240"/>
            <a:ext cx="6842710" cy="5132033"/>
          </a:xfrm>
          <a:prstGeom prst="rect">
            <a:avLst/>
          </a:prstGeom>
        </p:spPr>
      </p:pic>
      <p:pic>
        <p:nvPicPr>
          <p:cNvPr id="13" name="ICONO EQUIPO">
            <a:extLst>
              <a:ext uri="{FF2B5EF4-FFF2-40B4-BE49-F238E27FC236}">
                <a16:creationId xmlns:a16="http://schemas.microsoft.com/office/drawing/2014/main" id="{E73932E0-F13D-8ADD-0807-118003CDA792}"/>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14" name="Grupo 13">
            <a:extLst>
              <a:ext uri="{FF2B5EF4-FFF2-40B4-BE49-F238E27FC236}">
                <a16:creationId xmlns:a16="http://schemas.microsoft.com/office/drawing/2014/main" id="{7F33DFA1-F85D-0658-E999-09B2C13B4FA0}"/>
              </a:ext>
            </a:extLst>
          </p:cNvPr>
          <p:cNvGrpSpPr/>
          <p:nvPr/>
        </p:nvGrpSpPr>
        <p:grpSpPr>
          <a:xfrm>
            <a:off x="9411520" y="3796650"/>
            <a:ext cx="3395766" cy="3395766"/>
            <a:chOff x="9411520" y="3796650"/>
            <a:chExt cx="3395766" cy="3395766"/>
          </a:xfrm>
        </p:grpSpPr>
        <p:pic>
          <p:nvPicPr>
            <p:cNvPr id="29" name="Imagen 27">
              <a:extLst>
                <a:ext uri="{FF2B5EF4-FFF2-40B4-BE49-F238E27FC236}">
                  <a16:creationId xmlns:a16="http://schemas.microsoft.com/office/drawing/2014/main" id="{29694205-97CD-E884-FB7B-5910E397C8FA}"/>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0" name="Círculo: vacío 29">
              <a:extLst>
                <a:ext uri="{FF2B5EF4-FFF2-40B4-BE49-F238E27FC236}">
                  <a16:creationId xmlns:a16="http://schemas.microsoft.com/office/drawing/2014/main" id="{BA50D4BB-F8C8-FD7E-07CD-32EB8F46A81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99C9C5B9-EC7D-1AB8-A719-0CA7114096D9}"/>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8">
              <a:extLst>
                <a:ext uri="{FF2B5EF4-FFF2-40B4-BE49-F238E27FC236}">
                  <a16:creationId xmlns:a16="http://schemas.microsoft.com/office/drawing/2014/main" id="{AED49695-35D4-A545-9B96-E77A2DAF501E}"/>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24</a:t>
              </a:r>
            </a:p>
          </p:txBody>
        </p:sp>
      </p:grpSp>
    </p:spTree>
    <p:extLst>
      <p:ext uri="{BB962C8B-B14F-4D97-AF65-F5344CB8AC3E}">
        <p14:creationId xmlns:p14="http://schemas.microsoft.com/office/powerpoint/2010/main" val="400640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750" fill="hold"/>
                                        <p:tgtEl>
                                          <p:spTgt spid="60"/>
                                        </p:tgtEl>
                                        <p:attrNameLst>
                                          <p:attrName>ppt_w</p:attrName>
                                        </p:attrNameLst>
                                      </p:cBhvr>
                                      <p:tavLst>
                                        <p:tav tm="0">
                                          <p:val>
                                            <p:fltVal val="0"/>
                                          </p:val>
                                        </p:tav>
                                        <p:tav tm="100000">
                                          <p:val>
                                            <p:strVal val="#ppt_w"/>
                                          </p:val>
                                        </p:tav>
                                      </p:tavLst>
                                    </p:anim>
                                    <p:anim calcmode="lin" valueType="num">
                                      <p:cBhvr>
                                        <p:cTn id="11" dur="750" fill="hold"/>
                                        <p:tgtEl>
                                          <p:spTgt spid="60"/>
                                        </p:tgtEl>
                                        <p:attrNameLst>
                                          <p:attrName>ppt_h</p:attrName>
                                        </p:attrNameLst>
                                      </p:cBhvr>
                                      <p:tavLst>
                                        <p:tav tm="0">
                                          <p:val>
                                            <p:fltVal val="0"/>
                                          </p:val>
                                        </p:tav>
                                        <p:tav tm="100000">
                                          <p:val>
                                            <p:strVal val="#ppt_h"/>
                                          </p:val>
                                        </p:tav>
                                      </p:tavLst>
                                    </p:anim>
                                    <p:anim calcmode="lin" valueType="num">
                                      <p:cBhvr>
                                        <p:cTn id="12" dur="750" fill="hold"/>
                                        <p:tgtEl>
                                          <p:spTgt spid="60"/>
                                        </p:tgtEl>
                                        <p:attrNameLst>
                                          <p:attrName>style.rotation</p:attrName>
                                        </p:attrNameLst>
                                      </p:cBhvr>
                                      <p:tavLst>
                                        <p:tav tm="0">
                                          <p:val>
                                            <p:fltVal val="90"/>
                                          </p:val>
                                        </p:tav>
                                        <p:tav tm="100000">
                                          <p:val>
                                            <p:fltVal val="0"/>
                                          </p:val>
                                        </p:tav>
                                      </p:tavLst>
                                    </p:anim>
                                    <p:animEffect transition="in" filter="fade">
                                      <p:cBhvr>
                                        <p:cTn id="13"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1964DFBD-2F59-6B8E-231F-F882A9BA6B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64" b="94574" l="3876" r="92636">
                        <a14:foregroundMark x1="76744" y1="34109" x2="37597" y2="16667"/>
                        <a14:foregroundMark x1="37597" y1="16667" x2="27519" y2="34109"/>
                        <a14:foregroundMark x1="79845" y1="21318" x2="31395" y2="25969"/>
                        <a14:foregroundMark x1="31395" y1="25969" x2="5039" y2="65891"/>
                        <a14:foregroundMark x1="5039" y1="65891" x2="3876" y2="70543"/>
                        <a14:foregroundMark x1="20543" y1="15504" x2="55039" y2="7752"/>
                        <a14:foregroundMark x1="55039" y1="7752" x2="73643" y2="13566"/>
                        <a14:foregroundMark x1="58915" y1="10465" x2="40310" y2="5814"/>
                        <a14:foregroundMark x1="55814" y1="3101" x2="22481" y2="8527"/>
                        <a14:foregroundMark x1="22481" y1="8527" x2="3488" y2="34109"/>
                        <a14:foregroundMark x1="3488" y1="34109" x2="5426" y2="70155"/>
                        <a14:foregroundMark x1="5426" y1="70155" x2="32558" y2="92248"/>
                        <a14:foregroundMark x1="32558" y1="92248" x2="66279" y2="93798"/>
                        <a14:foregroundMark x1="66279" y1="93798" x2="90698" y2="70543"/>
                        <a14:foregroundMark x1="90698" y1="70543" x2="94961" y2="38372"/>
                        <a14:foregroundMark x1="94961" y1="38372" x2="74031" y2="10853"/>
                        <a14:foregroundMark x1="74031" y1="10853" x2="54264" y2="4264"/>
                        <a14:foregroundMark x1="41473" y1="8527" x2="44574" y2="10078"/>
                        <a14:foregroundMark x1="35271" y1="8915" x2="69767" y2="25581"/>
                        <a14:foregroundMark x1="69767" y1="25581" x2="69767" y2="25581"/>
                        <a14:foregroundMark x1="24806" y1="17829" x2="14729" y2="33721"/>
                        <a14:foregroundMark x1="15504" y1="27519" x2="7752" y2="42636"/>
                        <a14:foregroundMark x1="11240" y1="60078" x2="29457" y2="77907"/>
                        <a14:foregroundMark x1="21705" y1="72481" x2="51550" y2="87209"/>
                        <a14:foregroundMark x1="51550" y1="87209" x2="54264" y2="87209"/>
                        <a14:foregroundMark x1="27907" y1="36047" x2="41085" y2="66279"/>
                        <a14:foregroundMark x1="41085" y1="66279" x2="42248" y2="66667"/>
                        <a14:foregroundMark x1="37984" y1="32171" x2="62403" y2="37984"/>
                        <a14:foregroundMark x1="56202" y1="31008" x2="50388" y2="41860"/>
                        <a14:foregroundMark x1="63566" y1="38760" x2="89147" y2="48450"/>
                        <a14:foregroundMark x1="81008" y1="34109" x2="83721" y2="45736"/>
                        <a14:foregroundMark x1="83721" y1="35659" x2="87984" y2="46124"/>
                        <a14:foregroundMark x1="86047" y1="37209" x2="88760" y2="60465"/>
                        <a14:foregroundMark x1="87597" y1="34884" x2="93023" y2="53876"/>
                        <a14:foregroundMark x1="74031" y1="86822" x2="43023" y2="88760"/>
                        <a14:foregroundMark x1="22481" y1="69380" x2="21318" y2="62791"/>
                        <a14:foregroundMark x1="18217" y1="53101" x2="24031" y2="60078"/>
                        <a14:foregroundMark x1="20543" y1="55814" x2="53101" y2="87984"/>
                        <a14:foregroundMark x1="53101" y1="87984" x2="58915" y2="87597"/>
                        <a14:foregroundMark x1="46512" y1="48450" x2="57752" y2="81008"/>
                        <a14:foregroundMark x1="57752" y1="81008" x2="58527" y2="81008"/>
                        <a14:foregroundMark x1="62016" y1="57752" x2="65891" y2="82171"/>
                        <a14:foregroundMark x1="83721" y1="61628" x2="74419" y2="75969"/>
                        <a14:foregroundMark x1="30620" y1="88372" x2="60853" y2="94574"/>
                        <a14:foregroundMark x1="60853" y1="94574" x2="64341" y2="91860"/>
                      </a14:backgroundRemoval>
                    </a14:imgEffect>
                  </a14:imgLayer>
                </a14:imgProps>
              </a:ext>
            </a:extLst>
          </a:blip>
          <a:stretch>
            <a:fillRect/>
          </a:stretch>
        </p:blipFill>
        <p:spPr>
          <a:xfrm>
            <a:off x="10572433" y="231461"/>
            <a:ext cx="1572904" cy="1572904"/>
          </a:xfrm>
          <a:prstGeom prst="rect">
            <a:avLst/>
          </a:prstGeom>
        </p:spPr>
      </p:pic>
      <p:pic>
        <p:nvPicPr>
          <p:cNvPr id="2" name="Imagen 8">
            <a:extLst>
              <a:ext uri="{FF2B5EF4-FFF2-40B4-BE49-F238E27FC236}">
                <a16:creationId xmlns:a16="http://schemas.microsoft.com/office/drawing/2014/main" id="{61425EC2-559D-718D-7444-C6F1CC8AFBA4}"/>
              </a:ext>
            </a:extLst>
          </p:cNvPr>
          <p:cNvPicPr>
            <a:picLocks noChangeAspect="1"/>
          </p:cNvPicPr>
          <p:nvPr/>
        </p:nvPicPr>
        <p:blipFill>
          <a:blip r:embed="rId5"/>
          <a:stretch>
            <a:fillRect/>
          </a:stretch>
        </p:blipFill>
        <p:spPr>
          <a:xfrm>
            <a:off x="-132620" y="0"/>
            <a:ext cx="10705053" cy="1275729"/>
          </a:xfrm>
          <a:prstGeom prst="rect">
            <a:avLst/>
          </a:prstGeom>
        </p:spPr>
      </p:pic>
      <p:sp>
        <p:nvSpPr>
          <p:cNvPr id="4" name="Título 1">
            <a:extLst>
              <a:ext uri="{FF2B5EF4-FFF2-40B4-BE49-F238E27FC236}">
                <a16:creationId xmlns:a16="http://schemas.microsoft.com/office/drawing/2014/main" id="{CB1AD83B-0AEB-C590-65F4-AD3463D0DA84}"/>
              </a:ext>
            </a:extLst>
          </p:cNvPr>
          <p:cNvSpPr txBox="1">
            <a:spLocks/>
          </p:cNvSpPr>
          <p:nvPr/>
        </p:nvSpPr>
        <p:spPr>
          <a:xfrm>
            <a:off x="-2515" y="3885271"/>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sz="4000">
              <a:solidFill>
                <a:schemeClr val="bg1"/>
              </a:solidFill>
            </a:endParaRPr>
          </a:p>
        </p:txBody>
      </p:sp>
      <p:sp>
        <p:nvSpPr>
          <p:cNvPr id="5" name="Título 1">
            <a:extLst>
              <a:ext uri="{FF2B5EF4-FFF2-40B4-BE49-F238E27FC236}">
                <a16:creationId xmlns:a16="http://schemas.microsoft.com/office/drawing/2014/main" id="{9B9059CB-5C54-1E5A-8CB0-376ECEF6630C}"/>
              </a:ext>
            </a:extLst>
          </p:cNvPr>
          <p:cNvSpPr txBox="1">
            <a:spLocks/>
          </p:cNvSpPr>
          <p:nvPr/>
        </p:nvSpPr>
        <p:spPr>
          <a:xfrm>
            <a:off x="1998120" y="245377"/>
            <a:ext cx="6627130" cy="59791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rgbClr val="1281B4"/>
                </a:solidFill>
              </a:rPr>
              <a:t>Estado actual de la aplicación</a:t>
            </a:r>
            <a:endParaRPr lang="es-MX" dirty="0"/>
          </a:p>
        </p:txBody>
      </p:sp>
      <p:grpSp>
        <p:nvGrpSpPr>
          <p:cNvPr id="8" name="MARCO DEFINITIVO">
            <a:extLst>
              <a:ext uri="{FF2B5EF4-FFF2-40B4-BE49-F238E27FC236}">
                <a16:creationId xmlns:a16="http://schemas.microsoft.com/office/drawing/2014/main" id="{451C0D77-3537-CF40-6225-104DE5E797E1}"/>
              </a:ext>
            </a:extLst>
          </p:cNvPr>
          <p:cNvGrpSpPr/>
          <p:nvPr/>
        </p:nvGrpSpPr>
        <p:grpSpPr>
          <a:xfrm>
            <a:off x="-22028" y="29160"/>
            <a:ext cx="12281993" cy="6844316"/>
            <a:chOff x="-22028" y="29160"/>
            <a:chExt cx="12281993" cy="6844316"/>
          </a:xfrm>
        </p:grpSpPr>
        <p:grpSp>
          <p:nvGrpSpPr>
            <p:cNvPr id="9" name="PCB SUPERIOR IZQ">
              <a:extLst>
                <a:ext uri="{FF2B5EF4-FFF2-40B4-BE49-F238E27FC236}">
                  <a16:creationId xmlns:a16="http://schemas.microsoft.com/office/drawing/2014/main" id="{4C8DD7E7-7053-9ACF-D270-5788ABFDB221}"/>
                </a:ext>
              </a:extLst>
            </p:cNvPr>
            <p:cNvGrpSpPr/>
            <p:nvPr/>
          </p:nvGrpSpPr>
          <p:grpSpPr>
            <a:xfrm>
              <a:off x="1373401" y="136927"/>
              <a:ext cx="542817" cy="1669739"/>
              <a:chOff x="1373401" y="136927"/>
              <a:chExt cx="542817" cy="1669739"/>
            </a:xfrm>
          </p:grpSpPr>
          <p:sp>
            <p:nvSpPr>
              <p:cNvPr id="30" name="Google Shape;546;p39">
                <a:extLst>
                  <a:ext uri="{FF2B5EF4-FFF2-40B4-BE49-F238E27FC236}">
                    <a16:creationId xmlns:a16="http://schemas.microsoft.com/office/drawing/2014/main" id="{9F4697EE-3C15-E44D-3700-04EA6CF565B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48;p39">
                <a:extLst>
                  <a:ext uri="{FF2B5EF4-FFF2-40B4-BE49-F238E27FC236}">
                    <a16:creationId xmlns:a16="http://schemas.microsoft.com/office/drawing/2014/main" id="{6978959E-0600-9FC9-E2E5-5ED2BF9BA5E4}"/>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60C5ABB9-9C72-1069-F7DB-B40588A0155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52;p39">
                <a:extLst>
                  <a:ext uri="{FF2B5EF4-FFF2-40B4-BE49-F238E27FC236}">
                    <a16:creationId xmlns:a16="http://schemas.microsoft.com/office/drawing/2014/main" id="{D7E6748D-B814-52B2-17FD-7B50AC506388}"/>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D0992A8B-6E1D-9656-C2A6-ABDDDBB7A6DE}"/>
                </a:ext>
              </a:extLst>
            </p:cNvPr>
            <p:cNvGrpSpPr/>
            <p:nvPr/>
          </p:nvGrpSpPr>
          <p:grpSpPr>
            <a:xfrm>
              <a:off x="8180770" y="29160"/>
              <a:ext cx="4079195" cy="1628568"/>
              <a:chOff x="8180770" y="29160"/>
              <a:chExt cx="4079195" cy="1628568"/>
            </a:xfrm>
          </p:grpSpPr>
          <p:sp>
            <p:nvSpPr>
              <p:cNvPr id="28" name="Google Shape;1445;p36">
                <a:extLst>
                  <a:ext uri="{FF2B5EF4-FFF2-40B4-BE49-F238E27FC236}">
                    <a16:creationId xmlns:a16="http://schemas.microsoft.com/office/drawing/2014/main" id="{73388293-DCE8-3FBE-A4B4-43C180FD4747}"/>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6;p36">
                <a:extLst>
                  <a:ext uri="{FF2B5EF4-FFF2-40B4-BE49-F238E27FC236}">
                    <a16:creationId xmlns:a16="http://schemas.microsoft.com/office/drawing/2014/main" id="{8FFE2174-D2AE-4688-BC20-12D86E5F79C1}"/>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68C4866F-10C3-7E0A-5386-D893C8233957}"/>
                </a:ext>
              </a:extLst>
            </p:cNvPr>
            <p:cNvGrpSpPr/>
            <p:nvPr/>
          </p:nvGrpSpPr>
          <p:grpSpPr>
            <a:xfrm>
              <a:off x="10352083" y="5284183"/>
              <a:ext cx="1797326" cy="1490040"/>
              <a:chOff x="7188775" y="3517200"/>
              <a:chExt cx="1753075" cy="1400501"/>
            </a:xfrm>
          </p:grpSpPr>
          <p:grpSp>
            <p:nvGrpSpPr>
              <p:cNvPr id="20" name="Google Shape;567;p39">
                <a:extLst>
                  <a:ext uri="{FF2B5EF4-FFF2-40B4-BE49-F238E27FC236}">
                    <a16:creationId xmlns:a16="http://schemas.microsoft.com/office/drawing/2014/main" id="{464736AC-CDB7-D237-6219-B0E1F0B2A0CA}"/>
                  </a:ext>
                </a:extLst>
              </p:cNvPr>
              <p:cNvGrpSpPr/>
              <p:nvPr/>
            </p:nvGrpSpPr>
            <p:grpSpPr>
              <a:xfrm>
                <a:off x="7188775" y="3517200"/>
                <a:ext cx="1753075" cy="694625"/>
                <a:chOff x="7188775" y="3875550"/>
                <a:chExt cx="1753075" cy="694625"/>
              </a:xfrm>
            </p:grpSpPr>
            <p:sp>
              <p:nvSpPr>
                <p:cNvPr id="25" name="Google Shape;568;p39">
                  <a:extLst>
                    <a:ext uri="{FF2B5EF4-FFF2-40B4-BE49-F238E27FC236}">
                      <a16:creationId xmlns:a16="http://schemas.microsoft.com/office/drawing/2014/main" id="{4E91DC94-EBFE-8B4A-CAD6-6AE096282FB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69;p39">
                  <a:extLst>
                    <a:ext uri="{FF2B5EF4-FFF2-40B4-BE49-F238E27FC236}">
                      <a16:creationId xmlns:a16="http://schemas.microsoft.com/office/drawing/2014/main" id="{18C3B4F1-0C67-989F-8FFC-16C7D823736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70;p39">
                  <a:extLst>
                    <a:ext uri="{FF2B5EF4-FFF2-40B4-BE49-F238E27FC236}">
                      <a16:creationId xmlns:a16="http://schemas.microsoft.com/office/drawing/2014/main" id="{CE770904-121E-13A4-B38E-4B0D04DDC03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1" name="Google Shape;571;p39">
                <a:extLst>
                  <a:ext uri="{FF2B5EF4-FFF2-40B4-BE49-F238E27FC236}">
                    <a16:creationId xmlns:a16="http://schemas.microsoft.com/office/drawing/2014/main" id="{FCF8B638-25F9-4E82-6D0E-562D5843FC48}"/>
                  </a:ext>
                </a:extLst>
              </p:cNvPr>
              <p:cNvGrpSpPr/>
              <p:nvPr/>
            </p:nvGrpSpPr>
            <p:grpSpPr>
              <a:xfrm>
                <a:off x="7514175" y="4355175"/>
                <a:ext cx="1251425" cy="562526"/>
                <a:chOff x="5827250" y="4355175"/>
                <a:chExt cx="1251425" cy="562526"/>
              </a:xfrm>
            </p:grpSpPr>
            <p:sp>
              <p:nvSpPr>
                <p:cNvPr id="22" name="Google Shape;572;p39">
                  <a:extLst>
                    <a:ext uri="{FF2B5EF4-FFF2-40B4-BE49-F238E27FC236}">
                      <a16:creationId xmlns:a16="http://schemas.microsoft.com/office/drawing/2014/main" id="{3B4CEFE1-A70E-0A3A-D3C5-56E9DF60313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3;p39">
                  <a:extLst>
                    <a:ext uri="{FF2B5EF4-FFF2-40B4-BE49-F238E27FC236}">
                      <a16:creationId xmlns:a16="http://schemas.microsoft.com/office/drawing/2014/main" id="{4A12BD48-9CCB-519F-D75C-D768A91FAD6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4" name="Google Shape;574;p39">
                  <a:extLst>
                    <a:ext uri="{FF2B5EF4-FFF2-40B4-BE49-F238E27FC236}">
                      <a16:creationId xmlns:a16="http://schemas.microsoft.com/office/drawing/2014/main" id="{98C01AA2-8490-828C-71AE-276F5952208A}"/>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C8867930-2E30-FE6F-AB71-F83A0445E436}"/>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6C0F5C71-8C0F-0123-BD33-8721F9F3A6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AAFE4204-092F-B284-D38E-A82790C224D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6B30D87C-1ABC-6D78-4043-3CA71D9CC7D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4" name="ICONO EQUIPO">
            <a:extLst>
              <a:ext uri="{FF2B5EF4-FFF2-40B4-BE49-F238E27FC236}">
                <a16:creationId xmlns:a16="http://schemas.microsoft.com/office/drawing/2014/main" id="{A6409057-78D8-79FE-994A-840E626F0357}"/>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5" name="Grupo 34">
            <a:extLst>
              <a:ext uri="{FF2B5EF4-FFF2-40B4-BE49-F238E27FC236}">
                <a16:creationId xmlns:a16="http://schemas.microsoft.com/office/drawing/2014/main" id="{DEEA3E16-FEF3-4E2F-BF32-B0DEF8A337DD}"/>
              </a:ext>
            </a:extLst>
          </p:cNvPr>
          <p:cNvGrpSpPr/>
          <p:nvPr/>
        </p:nvGrpSpPr>
        <p:grpSpPr>
          <a:xfrm>
            <a:off x="9411520" y="3796650"/>
            <a:ext cx="3395766" cy="3395766"/>
            <a:chOff x="9411520" y="3796650"/>
            <a:chExt cx="3395766" cy="3395766"/>
          </a:xfrm>
        </p:grpSpPr>
        <p:pic>
          <p:nvPicPr>
            <p:cNvPr id="36" name="Imagen 27">
              <a:extLst>
                <a:ext uri="{FF2B5EF4-FFF2-40B4-BE49-F238E27FC236}">
                  <a16:creationId xmlns:a16="http://schemas.microsoft.com/office/drawing/2014/main" id="{0DD26D6D-AE42-67B4-5772-A02DB15ABDD5}"/>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37" name="Círculo: vacío 36">
              <a:extLst>
                <a:ext uri="{FF2B5EF4-FFF2-40B4-BE49-F238E27FC236}">
                  <a16:creationId xmlns:a16="http://schemas.microsoft.com/office/drawing/2014/main" id="{07DFC373-B66F-D12E-11E0-98BBB7559456}"/>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8" name="Elipse 37">
              <a:extLst>
                <a:ext uri="{FF2B5EF4-FFF2-40B4-BE49-F238E27FC236}">
                  <a16:creationId xmlns:a16="http://schemas.microsoft.com/office/drawing/2014/main" id="{250A7477-F509-5BBF-3838-817AB5BDE69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8">
              <a:extLst>
                <a:ext uri="{FF2B5EF4-FFF2-40B4-BE49-F238E27FC236}">
                  <a16:creationId xmlns:a16="http://schemas.microsoft.com/office/drawing/2014/main" id="{E05107C9-035C-C362-D633-1F312DF44027}"/>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25</a:t>
              </a:r>
            </a:p>
          </p:txBody>
        </p:sp>
      </p:grpSp>
      <p:pic>
        <p:nvPicPr>
          <p:cNvPr id="7" name="Picture 6">
            <a:extLst>
              <a:ext uri="{FF2B5EF4-FFF2-40B4-BE49-F238E27FC236}">
                <a16:creationId xmlns:a16="http://schemas.microsoft.com/office/drawing/2014/main" id="{4EDE97E1-4671-6875-7FE8-637095011051}"/>
              </a:ext>
            </a:extLst>
          </p:cNvPr>
          <p:cNvPicPr>
            <a:picLocks noChangeAspect="1"/>
          </p:cNvPicPr>
          <p:nvPr/>
        </p:nvPicPr>
        <p:blipFill>
          <a:blip r:embed="rId8"/>
          <a:srcRect l="8110" r="8590"/>
          <a:stretch/>
        </p:blipFill>
        <p:spPr>
          <a:xfrm>
            <a:off x="1128188" y="1296333"/>
            <a:ext cx="9438116" cy="5406318"/>
          </a:xfrm>
          <a:prstGeom prst="rect">
            <a:avLst/>
          </a:prstGeom>
        </p:spPr>
      </p:pic>
    </p:spTree>
    <p:extLst>
      <p:ext uri="{BB962C8B-B14F-4D97-AF65-F5344CB8AC3E}">
        <p14:creationId xmlns:p14="http://schemas.microsoft.com/office/powerpoint/2010/main" val="362673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a:extLst>
            <a:ext uri="{FF2B5EF4-FFF2-40B4-BE49-F238E27FC236}">
              <a16:creationId xmlns:a16="http://schemas.microsoft.com/office/drawing/2014/main" id="{FFAD3522-93C5-7970-7A9B-703E2ACBA347}"/>
            </a:ext>
          </a:extLst>
        </p:cNvPr>
        <p:cNvGrpSpPr/>
        <p:nvPr/>
      </p:nvGrpSpPr>
      <p:grpSpPr>
        <a:xfrm>
          <a:off x="0" y="0"/>
          <a:ext cx="0" cy="0"/>
          <a:chOff x="0" y="0"/>
          <a:chExt cx="0" cy="0"/>
        </a:xfrm>
      </p:grpSpPr>
      <p:grpSp>
        <p:nvGrpSpPr>
          <p:cNvPr id="30" name="MARCO DEFINITIVO">
            <a:extLst>
              <a:ext uri="{FF2B5EF4-FFF2-40B4-BE49-F238E27FC236}">
                <a16:creationId xmlns:a16="http://schemas.microsoft.com/office/drawing/2014/main" id="{A6BC0092-EA18-0E25-F831-8460B71C13C1}"/>
              </a:ext>
            </a:extLst>
          </p:cNvPr>
          <p:cNvGrpSpPr/>
          <p:nvPr/>
        </p:nvGrpSpPr>
        <p:grpSpPr>
          <a:xfrm>
            <a:off x="-22028" y="29160"/>
            <a:ext cx="12281993" cy="6844316"/>
            <a:chOff x="-22028" y="29160"/>
            <a:chExt cx="12281993" cy="6844316"/>
          </a:xfrm>
        </p:grpSpPr>
        <p:grpSp>
          <p:nvGrpSpPr>
            <p:cNvPr id="31" name="PCB SUPERIOR IZQ">
              <a:extLst>
                <a:ext uri="{FF2B5EF4-FFF2-40B4-BE49-F238E27FC236}">
                  <a16:creationId xmlns:a16="http://schemas.microsoft.com/office/drawing/2014/main" id="{43D02B1B-8F4A-76B3-E1E4-C689170F4634}"/>
                </a:ext>
              </a:extLst>
            </p:cNvPr>
            <p:cNvGrpSpPr/>
            <p:nvPr/>
          </p:nvGrpSpPr>
          <p:grpSpPr>
            <a:xfrm>
              <a:off x="1373401" y="136927"/>
              <a:ext cx="542817" cy="1669739"/>
              <a:chOff x="1373401" y="136927"/>
              <a:chExt cx="542817" cy="1669739"/>
            </a:xfrm>
          </p:grpSpPr>
          <p:sp>
            <p:nvSpPr>
              <p:cNvPr id="51" name="Google Shape;546;p39">
                <a:extLst>
                  <a:ext uri="{FF2B5EF4-FFF2-40B4-BE49-F238E27FC236}">
                    <a16:creationId xmlns:a16="http://schemas.microsoft.com/office/drawing/2014/main" id="{13865875-DF0C-1E5F-A4A5-A3EDE6C94C48}"/>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2" name="Google Shape;548;p39">
                <a:extLst>
                  <a:ext uri="{FF2B5EF4-FFF2-40B4-BE49-F238E27FC236}">
                    <a16:creationId xmlns:a16="http://schemas.microsoft.com/office/drawing/2014/main" id="{1BC28FE1-6A0A-FF46-EF6F-D44980CA4416}"/>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3" name="Google Shape;552;p39">
                <a:extLst>
                  <a:ext uri="{FF2B5EF4-FFF2-40B4-BE49-F238E27FC236}">
                    <a16:creationId xmlns:a16="http://schemas.microsoft.com/office/drawing/2014/main" id="{7C4BA342-6264-4C0F-BB62-DDB4FA33715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4" name="Google Shape;552;p39">
                <a:extLst>
                  <a:ext uri="{FF2B5EF4-FFF2-40B4-BE49-F238E27FC236}">
                    <a16:creationId xmlns:a16="http://schemas.microsoft.com/office/drawing/2014/main" id="{D42C0156-2D53-4A6F-5D39-2587757CA42C}"/>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5" name="OLA MAR SUPERIOR DER">
              <a:extLst>
                <a:ext uri="{FF2B5EF4-FFF2-40B4-BE49-F238E27FC236}">
                  <a16:creationId xmlns:a16="http://schemas.microsoft.com/office/drawing/2014/main" id="{6F0DB524-9A77-6199-4F01-5E6768EE8872}"/>
                </a:ext>
              </a:extLst>
            </p:cNvPr>
            <p:cNvGrpSpPr/>
            <p:nvPr/>
          </p:nvGrpSpPr>
          <p:grpSpPr>
            <a:xfrm>
              <a:off x="8180770" y="29160"/>
              <a:ext cx="4079195" cy="1628568"/>
              <a:chOff x="8180770" y="29160"/>
              <a:chExt cx="4079195" cy="1628568"/>
            </a:xfrm>
          </p:grpSpPr>
          <p:sp>
            <p:nvSpPr>
              <p:cNvPr id="49" name="Google Shape;1445;p36">
                <a:extLst>
                  <a:ext uri="{FF2B5EF4-FFF2-40B4-BE49-F238E27FC236}">
                    <a16:creationId xmlns:a16="http://schemas.microsoft.com/office/drawing/2014/main" id="{D2A38F30-A835-0C00-D82A-05F7293E04A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46;p36">
                <a:extLst>
                  <a:ext uri="{FF2B5EF4-FFF2-40B4-BE49-F238E27FC236}">
                    <a16:creationId xmlns:a16="http://schemas.microsoft.com/office/drawing/2014/main" id="{F848A3F6-0C90-F16B-2476-7CA91DF8E9F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PCB INFERIOR DERECHA">
              <a:extLst>
                <a:ext uri="{FF2B5EF4-FFF2-40B4-BE49-F238E27FC236}">
                  <a16:creationId xmlns:a16="http://schemas.microsoft.com/office/drawing/2014/main" id="{9B212F78-043B-F8C9-C987-64011910F89C}"/>
                </a:ext>
              </a:extLst>
            </p:cNvPr>
            <p:cNvGrpSpPr/>
            <p:nvPr/>
          </p:nvGrpSpPr>
          <p:grpSpPr>
            <a:xfrm>
              <a:off x="10352083" y="5284183"/>
              <a:ext cx="1797326" cy="1490040"/>
              <a:chOff x="7188775" y="3517200"/>
              <a:chExt cx="1753075" cy="1400501"/>
            </a:xfrm>
          </p:grpSpPr>
          <p:grpSp>
            <p:nvGrpSpPr>
              <p:cNvPr id="41" name="Google Shape;567;p39">
                <a:extLst>
                  <a:ext uri="{FF2B5EF4-FFF2-40B4-BE49-F238E27FC236}">
                    <a16:creationId xmlns:a16="http://schemas.microsoft.com/office/drawing/2014/main" id="{BF5EB26C-D3A1-EC32-A21C-5BC3454805EE}"/>
                  </a:ext>
                </a:extLst>
              </p:cNvPr>
              <p:cNvGrpSpPr/>
              <p:nvPr/>
            </p:nvGrpSpPr>
            <p:grpSpPr>
              <a:xfrm>
                <a:off x="7188775" y="3517200"/>
                <a:ext cx="1753075" cy="694625"/>
                <a:chOff x="7188775" y="3875550"/>
                <a:chExt cx="1753075" cy="694625"/>
              </a:xfrm>
            </p:grpSpPr>
            <p:sp>
              <p:nvSpPr>
                <p:cNvPr id="46" name="Google Shape;568;p39">
                  <a:extLst>
                    <a:ext uri="{FF2B5EF4-FFF2-40B4-BE49-F238E27FC236}">
                      <a16:creationId xmlns:a16="http://schemas.microsoft.com/office/drawing/2014/main" id="{0AC3CF61-84A2-5317-427D-7DA1AFBC6535}"/>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7" name="Google Shape;569;p39">
                  <a:extLst>
                    <a:ext uri="{FF2B5EF4-FFF2-40B4-BE49-F238E27FC236}">
                      <a16:creationId xmlns:a16="http://schemas.microsoft.com/office/drawing/2014/main" id="{C320F486-1A88-9E77-0736-D9842DA49A7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8" name="Google Shape;570;p39">
                  <a:extLst>
                    <a:ext uri="{FF2B5EF4-FFF2-40B4-BE49-F238E27FC236}">
                      <a16:creationId xmlns:a16="http://schemas.microsoft.com/office/drawing/2014/main" id="{B1952179-B665-D5BB-D168-DF13744B9F8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2" name="Google Shape;571;p39">
                <a:extLst>
                  <a:ext uri="{FF2B5EF4-FFF2-40B4-BE49-F238E27FC236}">
                    <a16:creationId xmlns:a16="http://schemas.microsoft.com/office/drawing/2014/main" id="{9E556DEB-9CEF-2AA8-8C8C-85FBF42362B1}"/>
                  </a:ext>
                </a:extLst>
              </p:cNvPr>
              <p:cNvGrpSpPr/>
              <p:nvPr/>
            </p:nvGrpSpPr>
            <p:grpSpPr>
              <a:xfrm>
                <a:off x="7514175" y="4355175"/>
                <a:ext cx="1251425" cy="562526"/>
                <a:chOff x="5827250" y="4355175"/>
                <a:chExt cx="1251425" cy="562526"/>
              </a:xfrm>
            </p:grpSpPr>
            <p:sp>
              <p:nvSpPr>
                <p:cNvPr id="43" name="Google Shape;572;p39">
                  <a:extLst>
                    <a:ext uri="{FF2B5EF4-FFF2-40B4-BE49-F238E27FC236}">
                      <a16:creationId xmlns:a16="http://schemas.microsoft.com/office/drawing/2014/main" id="{FA5614F2-D30F-AD80-FA2F-896EB62FB63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4" name="Google Shape;573;p39">
                  <a:extLst>
                    <a:ext uri="{FF2B5EF4-FFF2-40B4-BE49-F238E27FC236}">
                      <a16:creationId xmlns:a16="http://schemas.microsoft.com/office/drawing/2014/main" id="{FCF1D23A-224C-409A-BE18-A633FA248D3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5" name="Google Shape;574;p39">
                  <a:extLst>
                    <a:ext uri="{FF2B5EF4-FFF2-40B4-BE49-F238E27FC236}">
                      <a16:creationId xmlns:a16="http://schemas.microsoft.com/office/drawing/2014/main" id="{706A816A-CF22-5C9F-85CE-F06813FE27E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37" name="OLA MAR INFERIOR IZQ">
              <a:extLst>
                <a:ext uri="{FF2B5EF4-FFF2-40B4-BE49-F238E27FC236}">
                  <a16:creationId xmlns:a16="http://schemas.microsoft.com/office/drawing/2014/main" id="{BE96107C-AC7E-4AC4-FD77-D7DE98470048}"/>
                </a:ext>
              </a:extLst>
            </p:cNvPr>
            <p:cNvGrpSpPr/>
            <p:nvPr/>
          </p:nvGrpSpPr>
          <p:grpSpPr>
            <a:xfrm>
              <a:off x="-22028" y="4606797"/>
              <a:ext cx="4885856" cy="2266679"/>
              <a:chOff x="-22028" y="4606797"/>
              <a:chExt cx="4885856" cy="2266679"/>
            </a:xfrm>
          </p:grpSpPr>
          <p:sp>
            <p:nvSpPr>
              <p:cNvPr id="39" name="Google Shape;1427;p35">
                <a:extLst>
                  <a:ext uri="{FF2B5EF4-FFF2-40B4-BE49-F238E27FC236}">
                    <a16:creationId xmlns:a16="http://schemas.microsoft.com/office/drawing/2014/main" id="{0E0ADD96-C769-5684-3CC7-27947818262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28;p35">
                <a:extLst>
                  <a:ext uri="{FF2B5EF4-FFF2-40B4-BE49-F238E27FC236}">
                    <a16:creationId xmlns:a16="http://schemas.microsoft.com/office/drawing/2014/main" id="{DB6FD8D2-67AB-7D55-E8EF-0A33AAEED02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MARCO">
              <a:extLst>
                <a:ext uri="{FF2B5EF4-FFF2-40B4-BE49-F238E27FC236}">
                  <a16:creationId xmlns:a16="http://schemas.microsoft.com/office/drawing/2014/main" id="{03420FD6-04B3-6FC2-18D0-D2954DBBE994}"/>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77" name="Grupo 76">
            <a:extLst>
              <a:ext uri="{FF2B5EF4-FFF2-40B4-BE49-F238E27FC236}">
                <a16:creationId xmlns:a16="http://schemas.microsoft.com/office/drawing/2014/main" id="{45ED35D8-AC6F-6D11-5F5A-A533F0496642}"/>
              </a:ext>
            </a:extLst>
          </p:cNvPr>
          <p:cNvGrpSpPr/>
          <p:nvPr/>
        </p:nvGrpSpPr>
        <p:grpSpPr>
          <a:xfrm>
            <a:off x="9411520" y="3796650"/>
            <a:ext cx="3395766" cy="3395766"/>
            <a:chOff x="9411520" y="3796650"/>
            <a:chExt cx="3395766" cy="3395766"/>
          </a:xfrm>
        </p:grpSpPr>
        <p:pic>
          <p:nvPicPr>
            <p:cNvPr id="78" name="Imagen 27">
              <a:extLst>
                <a:ext uri="{FF2B5EF4-FFF2-40B4-BE49-F238E27FC236}">
                  <a16:creationId xmlns:a16="http://schemas.microsoft.com/office/drawing/2014/main" id="{97106C2E-885D-9EB2-3781-24326093D817}"/>
                </a:ext>
              </a:extLst>
            </p:cNvPr>
            <p:cNvPicPr>
              <a:picLocks noChangeAspect="1"/>
            </p:cNvPicPr>
            <p:nvPr/>
          </p:nvPicPr>
          <p:blipFill>
            <a:blip r:embed="rId3"/>
            <a:stretch>
              <a:fillRect/>
            </a:stretch>
          </p:blipFill>
          <p:spPr>
            <a:xfrm>
              <a:off x="9411520" y="3796650"/>
              <a:ext cx="3395766" cy="3395766"/>
            </a:xfrm>
            <a:prstGeom prst="rect">
              <a:avLst/>
            </a:prstGeom>
          </p:spPr>
        </p:pic>
        <p:sp>
          <p:nvSpPr>
            <p:cNvPr id="79" name="Círculo: vacío 78">
              <a:extLst>
                <a:ext uri="{FF2B5EF4-FFF2-40B4-BE49-F238E27FC236}">
                  <a16:creationId xmlns:a16="http://schemas.microsoft.com/office/drawing/2014/main" id="{7EA6B077-D839-3A6C-9271-1A42D75EC0B2}"/>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0" name="Elipse 79">
              <a:extLst>
                <a:ext uri="{FF2B5EF4-FFF2-40B4-BE49-F238E27FC236}">
                  <a16:creationId xmlns:a16="http://schemas.microsoft.com/office/drawing/2014/main" id="{938A9336-163B-1593-FA25-3138D0D6ADEB}"/>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uadroTexto 8">
              <a:extLst>
                <a:ext uri="{FF2B5EF4-FFF2-40B4-BE49-F238E27FC236}">
                  <a16:creationId xmlns:a16="http://schemas.microsoft.com/office/drawing/2014/main" id="{C3B17906-C6F6-F188-2FFA-DDCC8020FF02}"/>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23</a:t>
              </a:r>
            </a:p>
          </p:txBody>
        </p:sp>
      </p:grpSp>
      <p:pic>
        <p:nvPicPr>
          <p:cNvPr id="29" name="ICONO DISEÑO DEL SISTEMA">
            <a:extLst>
              <a:ext uri="{FF2B5EF4-FFF2-40B4-BE49-F238E27FC236}">
                <a16:creationId xmlns:a16="http://schemas.microsoft.com/office/drawing/2014/main" id="{5086071D-8D7D-253D-F1F7-DC354DBB6CE0}"/>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10409" t="10244" r="9424" b="9391"/>
          <a:stretch/>
        </p:blipFill>
        <p:spPr>
          <a:xfrm>
            <a:off x="10727590" y="149463"/>
            <a:ext cx="1351526" cy="1354850"/>
          </a:xfrm>
          <a:prstGeom prst="rect">
            <a:avLst/>
          </a:prstGeom>
        </p:spPr>
      </p:pic>
      <p:pic>
        <p:nvPicPr>
          <p:cNvPr id="27" name="Imagen 8">
            <a:extLst>
              <a:ext uri="{FF2B5EF4-FFF2-40B4-BE49-F238E27FC236}">
                <a16:creationId xmlns:a16="http://schemas.microsoft.com/office/drawing/2014/main" id="{DA637A26-459B-BC3E-5099-E216BD4B8C7D}"/>
              </a:ext>
            </a:extLst>
          </p:cNvPr>
          <p:cNvPicPr>
            <a:picLocks noChangeAspect="1"/>
          </p:cNvPicPr>
          <p:nvPr/>
        </p:nvPicPr>
        <p:blipFill>
          <a:blip r:embed="rId6"/>
          <a:stretch>
            <a:fillRect/>
          </a:stretch>
        </p:blipFill>
        <p:spPr>
          <a:xfrm>
            <a:off x="1" y="79101"/>
            <a:ext cx="10746580" cy="1275729"/>
          </a:xfrm>
          <a:prstGeom prst="rect">
            <a:avLst/>
          </a:prstGeom>
        </p:spPr>
      </p:pic>
      <p:sp>
        <p:nvSpPr>
          <p:cNvPr id="2" name="Título 1">
            <a:extLst>
              <a:ext uri="{FF2B5EF4-FFF2-40B4-BE49-F238E27FC236}">
                <a16:creationId xmlns:a16="http://schemas.microsoft.com/office/drawing/2014/main" id="{5F8662A5-5395-3A13-65BA-F75769905B05}"/>
              </a:ext>
            </a:extLst>
          </p:cNvPr>
          <p:cNvSpPr>
            <a:spLocks noGrp="1"/>
          </p:cNvSpPr>
          <p:nvPr>
            <p:ph type="ctrTitle"/>
          </p:nvPr>
        </p:nvSpPr>
        <p:spPr>
          <a:xfrm>
            <a:off x="1302336" y="391780"/>
            <a:ext cx="7198659" cy="955022"/>
          </a:xfrm>
        </p:spPr>
        <p:txBody>
          <a:bodyPr>
            <a:normAutofit fontScale="90000"/>
          </a:bodyPr>
          <a:lstStyle/>
          <a:p>
            <a:r>
              <a:rPr lang="es-MX">
                <a:solidFill>
                  <a:srgbClr val="1281B4"/>
                </a:solidFill>
              </a:rPr>
              <a:t>Mediciones en aplicación</a:t>
            </a:r>
          </a:p>
        </p:txBody>
      </p:sp>
      <p:sp>
        <p:nvSpPr>
          <p:cNvPr id="3" name="Círculo: vacío 6">
            <a:extLst>
              <a:ext uri="{FF2B5EF4-FFF2-40B4-BE49-F238E27FC236}">
                <a16:creationId xmlns:a16="http://schemas.microsoft.com/office/drawing/2014/main" id="{2DD92112-F55B-4754-63ED-8C897246D90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Elipse 7">
            <a:extLst>
              <a:ext uri="{FF2B5EF4-FFF2-40B4-BE49-F238E27FC236}">
                <a16:creationId xmlns:a16="http://schemas.microsoft.com/office/drawing/2014/main" id="{F32975EF-03F1-A6A8-FCE2-55EE4C1D5C1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8">
            <a:extLst>
              <a:ext uri="{FF2B5EF4-FFF2-40B4-BE49-F238E27FC236}">
                <a16:creationId xmlns:a16="http://schemas.microsoft.com/office/drawing/2014/main" id="{064BC10A-19FE-B5C3-CF94-3A61D97EC5E8}"/>
              </a:ext>
            </a:extLst>
          </p:cNvPr>
          <p:cNvSpPr txBox="1"/>
          <p:nvPr/>
        </p:nvSpPr>
        <p:spPr>
          <a:xfrm>
            <a:off x="11342228" y="6175468"/>
            <a:ext cx="58874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26</a:t>
            </a:r>
          </a:p>
        </p:txBody>
      </p:sp>
      <p:pic>
        <p:nvPicPr>
          <p:cNvPr id="14" name="Picture 13">
            <a:extLst>
              <a:ext uri="{FF2B5EF4-FFF2-40B4-BE49-F238E27FC236}">
                <a16:creationId xmlns:a16="http://schemas.microsoft.com/office/drawing/2014/main" id="{0D78AC10-BD3B-4781-EA97-01B798521C7F}"/>
              </a:ext>
            </a:extLst>
          </p:cNvPr>
          <p:cNvPicPr>
            <a:picLocks noChangeAspect="1"/>
          </p:cNvPicPr>
          <p:nvPr/>
        </p:nvPicPr>
        <p:blipFill>
          <a:blip r:embed="rId7"/>
          <a:stretch>
            <a:fillRect/>
          </a:stretch>
        </p:blipFill>
        <p:spPr>
          <a:xfrm>
            <a:off x="1498541" y="1436505"/>
            <a:ext cx="9241024" cy="5331188"/>
          </a:xfrm>
          <a:prstGeom prst="rect">
            <a:avLst/>
          </a:prstGeom>
        </p:spPr>
      </p:pic>
      <p:pic>
        <p:nvPicPr>
          <p:cNvPr id="4" name="ICONO EQUIPO">
            <a:extLst>
              <a:ext uri="{FF2B5EF4-FFF2-40B4-BE49-F238E27FC236}">
                <a16:creationId xmlns:a16="http://schemas.microsoft.com/office/drawing/2014/main" id="{C0194638-1FCA-0410-F567-4400550FE7EA}"/>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236237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750" fill="hold"/>
                                        <p:tgtEl>
                                          <p:spTgt spid="29"/>
                                        </p:tgtEl>
                                        <p:attrNameLst>
                                          <p:attrName>ppt_w</p:attrName>
                                        </p:attrNameLst>
                                      </p:cBhvr>
                                      <p:tavLst>
                                        <p:tav tm="0">
                                          <p:val>
                                            <p:fltVal val="0"/>
                                          </p:val>
                                        </p:tav>
                                        <p:tav tm="100000">
                                          <p:val>
                                            <p:strVal val="#ppt_w"/>
                                          </p:val>
                                        </p:tav>
                                      </p:tavLst>
                                    </p:anim>
                                    <p:anim calcmode="lin" valueType="num">
                                      <p:cBhvr>
                                        <p:cTn id="11" dur="750" fill="hold"/>
                                        <p:tgtEl>
                                          <p:spTgt spid="29"/>
                                        </p:tgtEl>
                                        <p:attrNameLst>
                                          <p:attrName>ppt_h</p:attrName>
                                        </p:attrNameLst>
                                      </p:cBhvr>
                                      <p:tavLst>
                                        <p:tav tm="0">
                                          <p:val>
                                            <p:fltVal val="0"/>
                                          </p:val>
                                        </p:tav>
                                        <p:tav tm="100000">
                                          <p:val>
                                            <p:strVal val="#ppt_h"/>
                                          </p:val>
                                        </p:tav>
                                      </p:tavLst>
                                    </p:anim>
                                    <p:anim calcmode="lin" valueType="num">
                                      <p:cBhvr>
                                        <p:cTn id="12" dur="750" fill="hold"/>
                                        <p:tgtEl>
                                          <p:spTgt spid="29"/>
                                        </p:tgtEl>
                                        <p:attrNameLst>
                                          <p:attrName>style.rotation</p:attrName>
                                        </p:attrNameLst>
                                      </p:cBhvr>
                                      <p:tavLst>
                                        <p:tav tm="0">
                                          <p:val>
                                            <p:fltVal val="90"/>
                                          </p:val>
                                        </p:tav>
                                        <p:tav tm="100000">
                                          <p:val>
                                            <p:fltVal val="0"/>
                                          </p:val>
                                        </p:tav>
                                      </p:tavLst>
                                    </p:anim>
                                    <p:animEffect transition="in" filter="fade">
                                      <p:cBhvr>
                                        <p:cTn id="1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a:extLst>
            <a:ext uri="{FF2B5EF4-FFF2-40B4-BE49-F238E27FC236}">
              <a16:creationId xmlns:a16="http://schemas.microsoft.com/office/drawing/2014/main" id="{BF595A44-66DC-55F9-D2EC-D11FF5AF2F37}"/>
            </a:ext>
          </a:extLst>
        </p:cNvPr>
        <p:cNvGrpSpPr/>
        <p:nvPr/>
      </p:nvGrpSpPr>
      <p:grpSpPr>
        <a:xfrm>
          <a:off x="0" y="0"/>
          <a:ext cx="0" cy="0"/>
          <a:chOff x="0" y="0"/>
          <a:chExt cx="0" cy="0"/>
        </a:xfrm>
      </p:grpSpPr>
      <p:grpSp>
        <p:nvGrpSpPr>
          <p:cNvPr id="38" name="MARCO DEFINITIVO">
            <a:extLst>
              <a:ext uri="{FF2B5EF4-FFF2-40B4-BE49-F238E27FC236}">
                <a16:creationId xmlns:a16="http://schemas.microsoft.com/office/drawing/2014/main" id="{0A801519-56A2-EA46-4A39-6262EE3AB7DB}"/>
              </a:ext>
            </a:extLst>
          </p:cNvPr>
          <p:cNvGrpSpPr/>
          <p:nvPr/>
        </p:nvGrpSpPr>
        <p:grpSpPr>
          <a:xfrm>
            <a:off x="-22028" y="29160"/>
            <a:ext cx="12281993" cy="6844316"/>
            <a:chOff x="-22028" y="29160"/>
            <a:chExt cx="12281993" cy="6844316"/>
          </a:xfrm>
        </p:grpSpPr>
        <p:grpSp>
          <p:nvGrpSpPr>
            <p:cNvPr id="39" name="PCB SUPERIOR IZQ">
              <a:extLst>
                <a:ext uri="{FF2B5EF4-FFF2-40B4-BE49-F238E27FC236}">
                  <a16:creationId xmlns:a16="http://schemas.microsoft.com/office/drawing/2014/main" id="{D64C4A56-5356-CD06-E252-C878F7C46907}"/>
                </a:ext>
              </a:extLst>
            </p:cNvPr>
            <p:cNvGrpSpPr/>
            <p:nvPr/>
          </p:nvGrpSpPr>
          <p:grpSpPr>
            <a:xfrm>
              <a:off x="1373401" y="136927"/>
              <a:ext cx="542817" cy="1669739"/>
              <a:chOff x="1373401" y="136927"/>
              <a:chExt cx="542817" cy="1669739"/>
            </a:xfrm>
          </p:grpSpPr>
          <p:sp>
            <p:nvSpPr>
              <p:cNvPr id="56" name="Google Shape;546;p39">
                <a:extLst>
                  <a:ext uri="{FF2B5EF4-FFF2-40B4-BE49-F238E27FC236}">
                    <a16:creationId xmlns:a16="http://schemas.microsoft.com/office/drawing/2014/main" id="{4DB6F3B2-361B-FF40-7D96-B4E09D96657B}"/>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48;p39">
                <a:extLst>
                  <a:ext uri="{FF2B5EF4-FFF2-40B4-BE49-F238E27FC236}">
                    <a16:creationId xmlns:a16="http://schemas.microsoft.com/office/drawing/2014/main" id="{026B9743-8FE9-42F4-673F-3907968B8B9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52;p39">
                <a:extLst>
                  <a:ext uri="{FF2B5EF4-FFF2-40B4-BE49-F238E27FC236}">
                    <a16:creationId xmlns:a16="http://schemas.microsoft.com/office/drawing/2014/main" id="{D9736799-3C58-6C32-3238-8D8A68FDC37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9" name="Google Shape;552;p39">
                <a:extLst>
                  <a:ext uri="{FF2B5EF4-FFF2-40B4-BE49-F238E27FC236}">
                    <a16:creationId xmlns:a16="http://schemas.microsoft.com/office/drawing/2014/main" id="{C79036B2-5E9A-41B9-8B16-6E12DC81CDCC}"/>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0" name="OLA MAR SUPERIOR DER">
              <a:extLst>
                <a:ext uri="{FF2B5EF4-FFF2-40B4-BE49-F238E27FC236}">
                  <a16:creationId xmlns:a16="http://schemas.microsoft.com/office/drawing/2014/main" id="{3B4100CB-7D03-DF9D-1047-B10210142987}"/>
                </a:ext>
              </a:extLst>
            </p:cNvPr>
            <p:cNvGrpSpPr/>
            <p:nvPr/>
          </p:nvGrpSpPr>
          <p:grpSpPr>
            <a:xfrm>
              <a:off x="8180770" y="29160"/>
              <a:ext cx="4079195" cy="1628568"/>
              <a:chOff x="8180770" y="29160"/>
              <a:chExt cx="4079195" cy="1628568"/>
            </a:xfrm>
          </p:grpSpPr>
          <p:sp>
            <p:nvSpPr>
              <p:cNvPr id="54" name="Google Shape;1445;p36">
                <a:extLst>
                  <a:ext uri="{FF2B5EF4-FFF2-40B4-BE49-F238E27FC236}">
                    <a16:creationId xmlns:a16="http://schemas.microsoft.com/office/drawing/2014/main" id="{C267E182-76B4-6341-60F0-D84F501A1968}"/>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46;p36">
                <a:extLst>
                  <a:ext uri="{FF2B5EF4-FFF2-40B4-BE49-F238E27FC236}">
                    <a16:creationId xmlns:a16="http://schemas.microsoft.com/office/drawing/2014/main" id="{880BFDF8-DA20-7376-21DC-955114B01FD3}"/>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PCB INFERIOR DERECHA">
              <a:extLst>
                <a:ext uri="{FF2B5EF4-FFF2-40B4-BE49-F238E27FC236}">
                  <a16:creationId xmlns:a16="http://schemas.microsoft.com/office/drawing/2014/main" id="{B79AFE52-9BE5-6B6A-A688-AAD624F1C29C}"/>
                </a:ext>
              </a:extLst>
            </p:cNvPr>
            <p:cNvGrpSpPr/>
            <p:nvPr/>
          </p:nvGrpSpPr>
          <p:grpSpPr>
            <a:xfrm>
              <a:off x="10352083" y="5284183"/>
              <a:ext cx="1797326" cy="1490040"/>
              <a:chOff x="7188775" y="3517200"/>
              <a:chExt cx="1753075" cy="1400501"/>
            </a:xfrm>
          </p:grpSpPr>
          <p:grpSp>
            <p:nvGrpSpPr>
              <p:cNvPr id="46" name="Google Shape;567;p39">
                <a:extLst>
                  <a:ext uri="{FF2B5EF4-FFF2-40B4-BE49-F238E27FC236}">
                    <a16:creationId xmlns:a16="http://schemas.microsoft.com/office/drawing/2014/main" id="{E2003B16-C3EC-35C5-717F-210FA2FAADFF}"/>
                  </a:ext>
                </a:extLst>
              </p:cNvPr>
              <p:cNvGrpSpPr/>
              <p:nvPr/>
            </p:nvGrpSpPr>
            <p:grpSpPr>
              <a:xfrm>
                <a:off x="7188775" y="3517200"/>
                <a:ext cx="1753075" cy="694625"/>
                <a:chOff x="7188775" y="3875550"/>
                <a:chExt cx="1753075" cy="694625"/>
              </a:xfrm>
            </p:grpSpPr>
            <p:sp>
              <p:nvSpPr>
                <p:cNvPr id="51" name="Google Shape;568;p39">
                  <a:extLst>
                    <a:ext uri="{FF2B5EF4-FFF2-40B4-BE49-F238E27FC236}">
                      <a16:creationId xmlns:a16="http://schemas.microsoft.com/office/drawing/2014/main" id="{15BA9B2E-82EF-3A6B-C160-B317070E388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2" name="Google Shape;569;p39">
                  <a:extLst>
                    <a:ext uri="{FF2B5EF4-FFF2-40B4-BE49-F238E27FC236}">
                      <a16:creationId xmlns:a16="http://schemas.microsoft.com/office/drawing/2014/main" id="{8DB19C75-616F-947E-6A8D-1EABD574F15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3" name="Google Shape;570;p39">
                  <a:extLst>
                    <a:ext uri="{FF2B5EF4-FFF2-40B4-BE49-F238E27FC236}">
                      <a16:creationId xmlns:a16="http://schemas.microsoft.com/office/drawing/2014/main" id="{694F7A8D-DDD0-92FD-7F1A-511C298ED4D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7" name="Google Shape;571;p39">
                <a:extLst>
                  <a:ext uri="{FF2B5EF4-FFF2-40B4-BE49-F238E27FC236}">
                    <a16:creationId xmlns:a16="http://schemas.microsoft.com/office/drawing/2014/main" id="{C6D17895-FCB8-8E49-595E-CD6BE0FD2ED9}"/>
                  </a:ext>
                </a:extLst>
              </p:cNvPr>
              <p:cNvGrpSpPr/>
              <p:nvPr/>
            </p:nvGrpSpPr>
            <p:grpSpPr>
              <a:xfrm>
                <a:off x="7514175" y="4355175"/>
                <a:ext cx="1251425" cy="562526"/>
                <a:chOff x="5827250" y="4355175"/>
                <a:chExt cx="1251425" cy="562526"/>
              </a:xfrm>
            </p:grpSpPr>
            <p:sp>
              <p:nvSpPr>
                <p:cNvPr id="48" name="Google Shape;572;p39">
                  <a:extLst>
                    <a:ext uri="{FF2B5EF4-FFF2-40B4-BE49-F238E27FC236}">
                      <a16:creationId xmlns:a16="http://schemas.microsoft.com/office/drawing/2014/main" id="{7AB5F2BC-D9A2-C430-C31A-6C0CAA95F1C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9" name="Google Shape;573;p39">
                  <a:extLst>
                    <a:ext uri="{FF2B5EF4-FFF2-40B4-BE49-F238E27FC236}">
                      <a16:creationId xmlns:a16="http://schemas.microsoft.com/office/drawing/2014/main" id="{1F868626-F68E-8995-BC59-7293D70D83E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0" name="Google Shape;574;p39">
                  <a:extLst>
                    <a:ext uri="{FF2B5EF4-FFF2-40B4-BE49-F238E27FC236}">
                      <a16:creationId xmlns:a16="http://schemas.microsoft.com/office/drawing/2014/main" id="{01CFACC7-9AA7-F07E-7596-4F6D98F3C3F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2" name="OLA MAR INFERIOR IZQ">
              <a:extLst>
                <a:ext uri="{FF2B5EF4-FFF2-40B4-BE49-F238E27FC236}">
                  <a16:creationId xmlns:a16="http://schemas.microsoft.com/office/drawing/2014/main" id="{D13A5914-5C08-9FB5-EC3B-274CBA8F1DC0}"/>
                </a:ext>
              </a:extLst>
            </p:cNvPr>
            <p:cNvGrpSpPr/>
            <p:nvPr/>
          </p:nvGrpSpPr>
          <p:grpSpPr>
            <a:xfrm>
              <a:off x="-22028" y="4606797"/>
              <a:ext cx="4885856" cy="2266679"/>
              <a:chOff x="-22028" y="4606797"/>
              <a:chExt cx="4885856" cy="2266679"/>
            </a:xfrm>
          </p:grpSpPr>
          <p:sp>
            <p:nvSpPr>
              <p:cNvPr id="44" name="Google Shape;1427;p35">
                <a:extLst>
                  <a:ext uri="{FF2B5EF4-FFF2-40B4-BE49-F238E27FC236}">
                    <a16:creationId xmlns:a16="http://schemas.microsoft.com/office/drawing/2014/main" id="{B3E1C13D-823C-3CFD-2C6E-D30939362177}"/>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28;p35">
                <a:extLst>
                  <a:ext uri="{FF2B5EF4-FFF2-40B4-BE49-F238E27FC236}">
                    <a16:creationId xmlns:a16="http://schemas.microsoft.com/office/drawing/2014/main" id="{E7DF9E11-A156-7769-83E9-46408529EE2A}"/>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MARCO">
              <a:extLst>
                <a:ext uri="{FF2B5EF4-FFF2-40B4-BE49-F238E27FC236}">
                  <a16:creationId xmlns:a16="http://schemas.microsoft.com/office/drawing/2014/main" id="{620E0BFC-38F5-1A49-7D18-6234B625736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65" name="Grupo 64">
            <a:extLst>
              <a:ext uri="{FF2B5EF4-FFF2-40B4-BE49-F238E27FC236}">
                <a16:creationId xmlns:a16="http://schemas.microsoft.com/office/drawing/2014/main" id="{5D664EBC-4D4A-7616-4451-67833364E2E3}"/>
              </a:ext>
            </a:extLst>
          </p:cNvPr>
          <p:cNvGrpSpPr/>
          <p:nvPr/>
        </p:nvGrpSpPr>
        <p:grpSpPr>
          <a:xfrm>
            <a:off x="9411520" y="3796650"/>
            <a:ext cx="3395766" cy="3395766"/>
            <a:chOff x="9411520" y="3796650"/>
            <a:chExt cx="3395766" cy="3395766"/>
          </a:xfrm>
        </p:grpSpPr>
        <p:pic>
          <p:nvPicPr>
            <p:cNvPr id="66" name="Imagen 27">
              <a:extLst>
                <a:ext uri="{FF2B5EF4-FFF2-40B4-BE49-F238E27FC236}">
                  <a16:creationId xmlns:a16="http://schemas.microsoft.com/office/drawing/2014/main" id="{A5B48897-4EFA-DBDC-1D78-2E6F050A9D15}"/>
                </a:ext>
              </a:extLst>
            </p:cNvPr>
            <p:cNvPicPr>
              <a:picLocks noChangeAspect="1"/>
            </p:cNvPicPr>
            <p:nvPr/>
          </p:nvPicPr>
          <p:blipFill>
            <a:blip r:embed="rId3"/>
            <a:stretch>
              <a:fillRect/>
            </a:stretch>
          </p:blipFill>
          <p:spPr>
            <a:xfrm>
              <a:off x="9411520" y="3796650"/>
              <a:ext cx="3395766" cy="3395766"/>
            </a:xfrm>
            <a:prstGeom prst="rect">
              <a:avLst/>
            </a:prstGeom>
          </p:spPr>
        </p:pic>
        <p:sp>
          <p:nvSpPr>
            <p:cNvPr id="67" name="Círculo: vacío 66">
              <a:extLst>
                <a:ext uri="{FF2B5EF4-FFF2-40B4-BE49-F238E27FC236}">
                  <a16:creationId xmlns:a16="http://schemas.microsoft.com/office/drawing/2014/main" id="{06C7CDC0-1A6A-6B7A-54BC-9672FCAEC3D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8" name="Elipse 67">
              <a:extLst>
                <a:ext uri="{FF2B5EF4-FFF2-40B4-BE49-F238E27FC236}">
                  <a16:creationId xmlns:a16="http://schemas.microsoft.com/office/drawing/2014/main" id="{74EE232B-AC0B-5D5F-DF7B-CE352C4CE21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uadroTexto 8">
              <a:extLst>
                <a:ext uri="{FF2B5EF4-FFF2-40B4-BE49-F238E27FC236}">
                  <a16:creationId xmlns:a16="http://schemas.microsoft.com/office/drawing/2014/main" id="{0EDCF6BB-3CA8-FD4A-6808-A8018D00720F}"/>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25</a:t>
              </a:r>
            </a:p>
          </p:txBody>
        </p:sp>
      </p:grpSp>
      <p:pic>
        <p:nvPicPr>
          <p:cNvPr id="14" name="Imagen 13" descr="Imagen que contiene oscuro, tabla, hombre, computadora&#10;&#10;Descripción generada automáticamente">
            <a:extLst>
              <a:ext uri="{FF2B5EF4-FFF2-40B4-BE49-F238E27FC236}">
                <a16:creationId xmlns:a16="http://schemas.microsoft.com/office/drawing/2014/main" id="{6B27E19E-0B93-1BA4-F7A9-A579DB7A153A}"/>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29" name="Imagen 28" descr="Imagen que contiene oscuro, tabla, hombre, computadora&#10;&#10;Descripción generada automáticamente">
            <a:extLst>
              <a:ext uri="{FF2B5EF4-FFF2-40B4-BE49-F238E27FC236}">
                <a16:creationId xmlns:a16="http://schemas.microsoft.com/office/drawing/2014/main" id="{ADB4EC9D-1267-B6DD-5440-35DB2996A5E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pic>
        <p:nvPicPr>
          <p:cNvPr id="27" name="Imagen 8">
            <a:extLst>
              <a:ext uri="{FF2B5EF4-FFF2-40B4-BE49-F238E27FC236}">
                <a16:creationId xmlns:a16="http://schemas.microsoft.com/office/drawing/2014/main" id="{51F96064-DEF7-D950-17AF-4D27D8EBE98F}"/>
              </a:ext>
            </a:extLst>
          </p:cNvPr>
          <p:cNvPicPr>
            <a:picLocks noChangeAspect="1"/>
          </p:cNvPicPr>
          <p:nvPr/>
        </p:nvPicPr>
        <p:blipFill>
          <a:blip r:embed="rId5"/>
          <a:stretch>
            <a:fillRect/>
          </a:stretch>
        </p:blipFill>
        <p:spPr>
          <a:xfrm>
            <a:off x="1" y="79101"/>
            <a:ext cx="10746580" cy="1275729"/>
          </a:xfrm>
          <a:prstGeom prst="rect">
            <a:avLst/>
          </a:prstGeom>
        </p:spPr>
      </p:pic>
      <p:pic>
        <p:nvPicPr>
          <p:cNvPr id="28" name="ICONO CONCLUSIONES">
            <a:extLst>
              <a:ext uri="{FF2B5EF4-FFF2-40B4-BE49-F238E27FC236}">
                <a16:creationId xmlns:a16="http://schemas.microsoft.com/office/drawing/2014/main" id="{D8162663-DDDA-3798-54C0-B263E557FA01}"/>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sp>
        <p:nvSpPr>
          <p:cNvPr id="2" name="Título 1">
            <a:extLst>
              <a:ext uri="{FF2B5EF4-FFF2-40B4-BE49-F238E27FC236}">
                <a16:creationId xmlns:a16="http://schemas.microsoft.com/office/drawing/2014/main" id="{D9876327-A3D5-7157-487B-C6858539FA00}"/>
              </a:ext>
            </a:extLst>
          </p:cNvPr>
          <p:cNvSpPr>
            <a:spLocks noGrp="1"/>
          </p:cNvSpPr>
          <p:nvPr>
            <p:ph type="ctrTitle"/>
          </p:nvPr>
        </p:nvSpPr>
        <p:spPr>
          <a:xfrm>
            <a:off x="1302336" y="391780"/>
            <a:ext cx="7198659" cy="955022"/>
          </a:xfrm>
        </p:spPr>
        <p:txBody>
          <a:bodyPr>
            <a:normAutofit fontScale="90000"/>
          </a:bodyPr>
          <a:lstStyle/>
          <a:p>
            <a:r>
              <a:rPr lang="es-MX">
                <a:solidFill>
                  <a:srgbClr val="1281B4"/>
                </a:solidFill>
              </a:rPr>
              <a:t>Alertas en la aplicación</a:t>
            </a:r>
          </a:p>
        </p:txBody>
      </p:sp>
      <p:sp>
        <p:nvSpPr>
          <p:cNvPr id="3" name="Círculo: vacío 6">
            <a:extLst>
              <a:ext uri="{FF2B5EF4-FFF2-40B4-BE49-F238E27FC236}">
                <a16:creationId xmlns:a16="http://schemas.microsoft.com/office/drawing/2014/main" id="{8317DDF4-D172-38CF-5A21-E592E24C488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Elipse 7">
            <a:extLst>
              <a:ext uri="{FF2B5EF4-FFF2-40B4-BE49-F238E27FC236}">
                <a16:creationId xmlns:a16="http://schemas.microsoft.com/office/drawing/2014/main" id="{3BB47385-F1E0-009D-83AA-1D14BC90CF9D}"/>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8">
            <a:extLst>
              <a:ext uri="{FF2B5EF4-FFF2-40B4-BE49-F238E27FC236}">
                <a16:creationId xmlns:a16="http://schemas.microsoft.com/office/drawing/2014/main" id="{DEC17682-3FCF-2DB1-912E-39844723F68C}"/>
              </a:ext>
            </a:extLst>
          </p:cNvPr>
          <p:cNvSpPr txBox="1"/>
          <p:nvPr/>
        </p:nvSpPr>
        <p:spPr>
          <a:xfrm>
            <a:off x="11342228" y="6175468"/>
            <a:ext cx="58874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27</a:t>
            </a:r>
          </a:p>
        </p:txBody>
      </p:sp>
      <p:pic>
        <p:nvPicPr>
          <p:cNvPr id="4" name="Picture 3">
            <a:extLst>
              <a:ext uri="{FF2B5EF4-FFF2-40B4-BE49-F238E27FC236}">
                <a16:creationId xmlns:a16="http://schemas.microsoft.com/office/drawing/2014/main" id="{DA398190-EA26-5F21-0A59-EE84014CFD7A}"/>
              </a:ext>
            </a:extLst>
          </p:cNvPr>
          <p:cNvPicPr>
            <a:picLocks noChangeAspect="1"/>
          </p:cNvPicPr>
          <p:nvPr/>
        </p:nvPicPr>
        <p:blipFill>
          <a:blip r:embed="rId8"/>
          <a:stretch>
            <a:fillRect/>
          </a:stretch>
        </p:blipFill>
        <p:spPr>
          <a:xfrm>
            <a:off x="1820607" y="1528858"/>
            <a:ext cx="8858494" cy="4833841"/>
          </a:xfrm>
          <a:prstGeom prst="rect">
            <a:avLst/>
          </a:prstGeom>
        </p:spPr>
      </p:pic>
      <p:pic>
        <p:nvPicPr>
          <p:cNvPr id="13" name="ICONO EQUIPO">
            <a:extLst>
              <a:ext uri="{FF2B5EF4-FFF2-40B4-BE49-F238E27FC236}">
                <a16:creationId xmlns:a16="http://schemas.microsoft.com/office/drawing/2014/main" id="{A6D1E177-029E-7DE1-73FE-440E8B133BC3}"/>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2545439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a:extLst>
            <a:ext uri="{FF2B5EF4-FFF2-40B4-BE49-F238E27FC236}">
              <a16:creationId xmlns:a16="http://schemas.microsoft.com/office/drawing/2014/main" id="{2718BC02-B235-0FF8-4B08-A0AE2551CFE2}"/>
            </a:ext>
          </a:extLst>
        </p:cNvPr>
        <p:cNvGrpSpPr/>
        <p:nvPr/>
      </p:nvGrpSpPr>
      <p:grpSpPr>
        <a:xfrm>
          <a:off x="0" y="0"/>
          <a:ext cx="0" cy="0"/>
          <a:chOff x="0" y="0"/>
          <a:chExt cx="0" cy="0"/>
        </a:xfrm>
      </p:grpSpPr>
      <p:grpSp>
        <p:nvGrpSpPr>
          <p:cNvPr id="37" name="MARCO DEFINITIVO">
            <a:extLst>
              <a:ext uri="{FF2B5EF4-FFF2-40B4-BE49-F238E27FC236}">
                <a16:creationId xmlns:a16="http://schemas.microsoft.com/office/drawing/2014/main" id="{C4D205BA-15B9-31D9-BFB6-31630B6E2FCD}"/>
              </a:ext>
            </a:extLst>
          </p:cNvPr>
          <p:cNvGrpSpPr/>
          <p:nvPr/>
        </p:nvGrpSpPr>
        <p:grpSpPr>
          <a:xfrm>
            <a:off x="-22028" y="29160"/>
            <a:ext cx="12281993" cy="6844316"/>
            <a:chOff x="-22028" y="29160"/>
            <a:chExt cx="12281993" cy="6844316"/>
          </a:xfrm>
        </p:grpSpPr>
        <p:grpSp>
          <p:nvGrpSpPr>
            <p:cNvPr id="38" name="PCB SUPERIOR IZQ">
              <a:extLst>
                <a:ext uri="{FF2B5EF4-FFF2-40B4-BE49-F238E27FC236}">
                  <a16:creationId xmlns:a16="http://schemas.microsoft.com/office/drawing/2014/main" id="{A77B3555-C2B7-0A3D-6311-872404622B55}"/>
                </a:ext>
              </a:extLst>
            </p:cNvPr>
            <p:cNvGrpSpPr/>
            <p:nvPr/>
          </p:nvGrpSpPr>
          <p:grpSpPr>
            <a:xfrm>
              <a:off x="1373401" y="136927"/>
              <a:ext cx="542817" cy="1669739"/>
              <a:chOff x="1373401" y="136927"/>
              <a:chExt cx="542817" cy="1669739"/>
            </a:xfrm>
          </p:grpSpPr>
          <p:sp>
            <p:nvSpPr>
              <p:cNvPr id="55" name="Google Shape;546;p39">
                <a:extLst>
                  <a:ext uri="{FF2B5EF4-FFF2-40B4-BE49-F238E27FC236}">
                    <a16:creationId xmlns:a16="http://schemas.microsoft.com/office/drawing/2014/main" id="{C36FDC6F-8EC8-A1A2-4D22-455D982080CD}"/>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48;p39">
                <a:extLst>
                  <a:ext uri="{FF2B5EF4-FFF2-40B4-BE49-F238E27FC236}">
                    <a16:creationId xmlns:a16="http://schemas.microsoft.com/office/drawing/2014/main" id="{7357498B-4748-C139-D80E-158E9DA76D2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FE6FD841-0E37-9943-D220-2391EE214083}"/>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52;p39">
                <a:extLst>
                  <a:ext uri="{FF2B5EF4-FFF2-40B4-BE49-F238E27FC236}">
                    <a16:creationId xmlns:a16="http://schemas.microsoft.com/office/drawing/2014/main" id="{3C23245D-48EE-D193-CCE1-5935269E46F5}"/>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9" name="OLA MAR SUPERIOR DER">
              <a:extLst>
                <a:ext uri="{FF2B5EF4-FFF2-40B4-BE49-F238E27FC236}">
                  <a16:creationId xmlns:a16="http://schemas.microsoft.com/office/drawing/2014/main" id="{1BD8F5BF-ED77-9BED-5BBB-3CA2BCB5E8FF}"/>
                </a:ext>
              </a:extLst>
            </p:cNvPr>
            <p:cNvGrpSpPr/>
            <p:nvPr/>
          </p:nvGrpSpPr>
          <p:grpSpPr>
            <a:xfrm>
              <a:off x="8180770" y="29160"/>
              <a:ext cx="4079195" cy="1628568"/>
              <a:chOff x="8180770" y="29160"/>
              <a:chExt cx="4079195" cy="1628568"/>
            </a:xfrm>
          </p:grpSpPr>
          <p:sp>
            <p:nvSpPr>
              <p:cNvPr id="53" name="Google Shape;1445;p36">
                <a:extLst>
                  <a:ext uri="{FF2B5EF4-FFF2-40B4-BE49-F238E27FC236}">
                    <a16:creationId xmlns:a16="http://schemas.microsoft.com/office/drawing/2014/main" id="{A304FFEB-F04D-94AE-D583-1B44EA8FA0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46;p36">
                <a:extLst>
                  <a:ext uri="{FF2B5EF4-FFF2-40B4-BE49-F238E27FC236}">
                    <a16:creationId xmlns:a16="http://schemas.microsoft.com/office/drawing/2014/main" id="{6FF96D45-721C-A2F8-BC94-AEBCB0758A66}"/>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PCB INFERIOR DERECHA">
              <a:extLst>
                <a:ext uri="{FF2B5EF4-FFF2-40B4-BE49-F238E27FC236}">
                  <a16:creationId xmlns:a16="http://schemas.microsoft.com/office/drawing/2014/main" id="{FB3B3212-9E8B-4667-D596-55542149DCE9}"/>
                </a:ext>
              </a:extLst>
            </p:cNvPr>
            <p:cNvGrpSpPr/>
            <p:nvPr/>
          </p:nvGrpSpPr>
          <p:grpSpPr>
            <a:xfrm>
              <a:off x="10352083" y="5284183"/>
              <a:ext cx="1797326" cy="1490040"/>
              <a:chOff x="7188775" y="3517200"/>
              <a:chExt cx="1753075" cy="1400501"/>
            </a:xfrm>
          </p:grpSpPr>
          <p:grpSp>
            <p:nvGrpSpPr>
              <p:cNvPr id="45" name="Google Shape;567;p39">
                <a:extLst>
                  <a:ext uri="{FF2B5EF4-FFF2-40B4-BE49-F238E27FC236}">
                    <a16:creationId xmlns:a16="http://schemas.microsoft.com/office/drawing/2014/main" id="{E2C91445-765C-4EE4-D046-A227C1A7E5B2}"/>
                  </a:ext>
                </a:extLst>
              </p:cNvPr>
              <p:cNvGrpSpPr/>
              <p:nvPr/>
            </p:nvGrpSpPr>
            <p:grpSpPr>
              <a:xfrm>
                <a:off x="7188775" y="3517200"/>
                <a:ext cx="1753075" cy="694625"/>
                <a:chOff x="7188775" y="3875550"/>
                <a:chExt cx="1753075" cy="694625"/>
              </a:xfrm>
            </p:grpSpPr>
            <p:sp>
              <p:nvSpPr>
                <p:cNvPr id="50" name="Google Shape;568;p39">
                  <a:extLst>
                    <a:ext uri="{FF2B5EF4-FFF2-40B4-BE49-F238E27FC236}">
                      <a16:creationId xmlns:a16="http://schemas.microsoft.com/office/drawing/2014/main" id="{E8835A91-2CB2-5AD1-FA85-818E7384557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69;p39">
                  <a:extLst>
                    <a:ext uri="{FF2B5EF4-FFF2-40B4-BE49-F238E27FC236}">
                      <a16:creationId xmlns:a16="http://schemas.microsoft.com/office/drawing/2014/main" id="{4C2AD2D8-B098-B223-686F-1D6C1E1AFBD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2" name="Google Shape;570;p39">
                  <a:extLst>
                    <a:ext uri="{FF2B5EF4-FFF2-40B4-BE49-F238E27FC236}">
                      <a16:creationId xmlns:a16="http://schemas.microsoft.com/office/drawing/2014/main" id="{4E814795-13C0-FEAF-E915-9011B6FC0A7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6" name="Google Shape;571;p39">
                <a:extLst>
                  <a:ext uri="{FF2B5EF4-FFF2-40B4-BE49-F238E27FC236}">
                    <a16:creationId xmlns:a16="http://schemas.microsoft.com/office/drawing/2014/main" id="{925C6156-A3FB-716A-166B-96F0FD2BB12B}"/>
                  </a:ext>
                </a:extLst>
              </p:cNvPr>
              <p:cNvGrpSpPr/>
              <p:nvPr/>
            </p:nvGrpSpPr>
            <p:grpSpPr>
              <a:xfrm>
                <a:off x="7514175" y="4355175"/>
                <a:ext cx="1251425" cy="562526"/>
                <a:chOff x="5827250" y="4355175"/>
                <a:chExt cx="1251425" cy="562526"/>
              </a:xfrm>
            </p:grpSpPr>
            <p:sp>
              <p:nvSpPr>
                <p:cNvPr id="47" name="Google Shape;572;p39">
                  <a:extLst>
                    <a:ext uri="{FF2B5EF4-FFF2-40B4-BE49-F238E27FC236}">
                      <a16:creationId xmlns:a16="http://schemas.microsoft.com/office/drawing/2014/main" id="{481EF0AB-3CAB-145C-5AF8-9E8578653107}"/>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3;p39">
                  <a:extLst>
                    <a:ext uri="{FF2B5EF4-FFF2-40B4-BE49-F238E27FC236}">
                      <a16:creationId xmlns:a16="http://schemas.microsoft.com/office/drawing/2014/main" id="{9B7CA4AB-83CC-F98C-24E5-BCFE58DE64B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9" name="Google Shape;574;p39">
                  <a:extLst>
                    <a:ext uri="{FF2B5EF4-FFF2-40B4-BE49-F238E27FC236}">
                      <a16:creationId xmlns:a16="http://schemas.microsoft.com/office/drawing/2014/main" id="{70A16C83-8BB5-1267-7166-60319ECB8D9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1" name="OLA MAR INFERIOR IZQ">
              <a:extLst>
                <a:ext uri="{FF2B5EF4-FFF2-40B4-BE49-F238E27FC236}">
                  <a16:creationId xmlns:a16="http://schemas.microsoft.com/office/drawing/2014/main" id="{FAADD952-E7DA-CCD4-D06C-35DF3454300D}"/>
                </a:ext>
              </a:extLst>
            </p:cNvPr>
            <p:cNvGrpSpPr/>
            <p:nvPr/>
          </p:nvGrpSpPr>
          <p:grpSpPr>
            <a:xfrm>
              <a:off x="-22028" y="4606797"/>
              <a:ext cx="4885856" cy="2266679"/>
              <a:chOff x="-22028" y="4606797"/>
              <a:chExt cx="4885856" cy="2266679"/>
            </a:xfrm>
          </p:grpSpPr>
          <p:sp>
            <p:nvSpPr>
              <p:cNvPr id="43" name="Google Shape;1427;p35">
                <a:extLst>
                  <a:ext uri="{FF2B5EF4-FFF2-40B4-BE49-F238E27FC236}">
                    <a16:creationId xmlns:a16="http://schemas.microsoft.com/office/drawing/2014/main" id="{10D72452-5421-0682-F522-06027C391DC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28;p35">
                <a:extLst>
                  <a:ext uri="{FF2B5EF4-FFF2-40B4-BE49-F238E27FC236}">
                    <a16:creationId xmlns:a16="http://schemas.microsoft.com/office/drawing/2014/main" id="{78506686-6808-9EC8-CE47-A0ECE3A105CA}"/>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MARCO">
              <a:extLst>
                <a:ext uri="{FF2B5EF4-FFF2-40B4-BE49-F238E27FC236}">
                  <a16:creationId xmlns:a16="http://schemas.microsoft.com/office/drawing/2014/main" id="{3C7C3068-F461-4922-32BD-06B52D6F6434}"/>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59" name="Grupo 58">
            <a:extLst>
              <a:ext uri="{FF2B5EF4-FFF2-40B4-BE49-F238E27FC236}">
                <a16:creationId xmlns:a16="http://schemas.microsoft.com/office/drawing/2014/main" id="{3254C0A7-FCD3-44E0-34FE-6A249043DBB1}"/>
              </a:ext>
            </a:extLst>
          </p:cNvPr>
          <p:cNvGrpSpPr/>
          <p:nvPr/>
        </p:nvGrpSpPr>
        <p:grpSpPr>
          <a:xfrm>
            <a:off x="9411520" y="3796650"/>
            <a:ext cx="3395766" cy="3395766"/>
            <a:chOff x="9411520" y="3796650"/>
            <a:chExt cx="3395766" cy="3395766"/>
          </a:xfrm>
        </p:grpSpPr>
        <p:pic>
          <p:nvPicPr>
            <p:cNvPr id="60" name="Imagen 27">
              <a:extLst>
                <a:ext uri="{FF2B5EF4-FFF2-40B4-BE49-F238E27FC236}">
                  <a16:creationId xmlns:a16="http://schemas.microsoft.com/office/drawing/2014/main" id="{B5777EFD-531A-1C4E-75C9-62505B63C6FB}"/>
                </a:ext>
              </a:extLst>
            </p:cNvPr>
            <p:cNvPicPr>
              <a:picLocks noChangeAspect="1"/>
            </p:cNvPicPr>
            <p:nvPr/>
          </p:nvPicPr>
          <p:blipFill>
            <a:blip r:embed="rId3"/>
            <a:stretch>
              <a:fillRect/>
            </a:stretch>
          </p:blipFill>
          <p:spPr>
            <a:xfrm>
              <a:off x="9411520" y="3796650"/>
              <a:ext cx="3395766" cy="3395766"/>
            </a:xfrm>
            <a:prstGeom prst="rect">
              <a:avLst/>
            </a:prstGeom>
          </p:spPr>
        </p:pic>
        <p:sp>
          <p:nvSpPr>
            <p:cNvPr id="61" name="Círculo: vacío 60">
              <a:extLst>
                <a:ext uri="{FF2B5EF4-FFF2-40B4-BE49-F238E27FC236}">
                  <a16:creationId xmlns:a16="http://schemas.microsoft.com/office/drawing/2014/main" id="{A1824634-D32E-920B-9184-0B456F74A071}"/>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2" name="Elipse 61">
              <a:extLst>
                <a:ext uri="{FF2B5EF4-FFF2-40B4-BE49-F238E27FC236}">
                  <a16:creationId xmlns:a16="http://schemas.microsoft.com/office/drawing/2014/main" id="{FFBF6711-8E37-1ADC-2CFF-D1455AC11150}"/>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CuadroTexto 8">
              <a:extLst>
                <a:ext uri="{FF2B5EF4-FFF2-40B4-BE49-F238E27FC236}">
                  <a16:creationId xmlns:a16="http://schemas.microsoft.com/office/drawing/2014/main" id="{A214D52D-F3E8-DDA2-6C97-AAA1B79A7EA6}"/>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25</a:t>
              </a:r>
            </a:p>
          </p:txBody>
        </p:sp>
      </p:grpSp>
      <p:pic>
        <p:nvPicPr>
          <p:cNvPr id="13" name="Imagen 12" descr="Imagen que contiene oscuro, tabla, hombre, computadora&#10;&#10;Descripción generada automáticamente">
            <a:extLst>
              <a:ext uri="{FF2B5EF4-FFF2-40B4-BE49-F238E27FC236}">
                <a16:creationId xmlns:a16="http://schemas.microsoft.com/office/drawing/2014/main" id="{4769A12A-6D83-3070-E496-78AB22B34547}"/>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14" name="Imagen 13" descr="Imagen que contiene oscuro, tabla, hombre, computadora&#10;&#10;Descripción generada automáticamente">
            <a:extLst>
              <a:ext uri="{FF2B5EF4-FFF2-40B4-BE49-F238E27FC236}">
                <a16:creationId xmlns:a16="http://schemas.microsoft.com/office/drawing/2014/main" id="{2DD4E5AA-532A-2289-E063-17A5B70ADDC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pic>
        <p:nvPicPr>
          <p:cNvPr id="27" name="Imagen 8">
            <a:extLst>
              <a:ext uri="{FF2B5EF4-FFF2-40B4-BE49-F238E27FC236}">
                <a16:creationId xmlns:a16="http://schemas.microsoft.com/office/drawing/2014/main" id="{634D3D10-2094-B7A8-6FB4-6D7FEF3C5C42}"/>
              </a:ext>
            </a:extLst>
          </p:cNvPr>
          <p:cNvPicPr>
            <a:picLocks noChangeAspect="1"/>
          </p:cNvPicPr>
          <p:nvPr/>
        </p:nvPicPr>
        <p:blipFill>
          <a:blip r:embed="rId5"/>
          <a:stretch>
            <a:fillRect/>
          </a:stretch>
        </p:blipFill>
        <p:spPr>
          <a:xfrm>
            <a:off x="1" y="79101"/>
            <a:ext cx="10746580" cy="1275729"/>
          </a:xfrm>
          <a:prstGeom prst="rect">
            <a:avLst/>
          </a:prstGeom>
        </p:spPr>
      </p:pic>
      <p:pic>
        <p:nvPicPr>
          <p:cNvPr id="28" name="ICONO CONCLUSIONES">
            <a:extLst>
              <a:ext uri="{FF2B5EF4-FFF2-40B4-BE49-F238E27FC236}">
                <a16:creationId xmlns:a16="http://schemas.microsoft.com/office/drawing/2014/main" id="{23949A1C-E1A4-8DDB-13F3-E6760A927B66}"/>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sp>
        <p:nvSpPr>
          <p:cNvPr id="2" name="Título 1">
            <a:extLst>
              <a:ext uri="{FF2B5EF4-FFF2-40B4-BE49-F238E27FC236}">
                <a16:creationId xmlns:a16="http://schemas.microsoft.com/office/drawing/2014/main" id="{A44EB1DB-76CB-79E5-6AFD-25395F73DDCD}"/>
              </a:ext>
            </a:extLst>
          </p:cNvPr>
          <p:cNvSpPr>
            <a:spLocks noGrp="1"/>
          </p:cNvSpPr>
          <p:nvPr>
            <p:ph type="ctrTitle"/>
          </p:nvPr>
        </p:nvSpPr>
        <p:spPr>
          <a:xfrm>
            <a:off x="1302336" y="391780"/>
            <a:ext cx="9384784" cy="955022"/>
          </a:xfrm>
        </p:spPr>
        <p:txBody>
          <a:bodyPr>
            <a:normAutofit fontScale="90000"/>
          </a:bodyPr>
          <a:lstStyle/>
          <a:p>
            <a:r>
              <a:rPr lang="es-MX">
                <a:solidFill>
                  <a:srgbClr val="1281B4"/>
                </a:solidFill>
              </a:rPr>
              <a:t>Alertas en servicio de mensajeria</a:t>
            </a:r>
          </a:p>
        </p:txBody>
      </p:sp>
      <p:sp>
        <p:nvSpPr>
          <p:cNvPr id="3" name="Círculo: vacío 6">
            <a:extLst>
              <a:ext uri="{FF2B5EF4-FFF2-40B4-BE49-F238E27FC236}">
                <a16:creationId xmlns:a16="http://schemas.microsoft.com/office/drawing/2014/main" id="{F31F1594-EF2A-A844-FD6E-8F329CB00451}"/>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Elipse 7">
            <a:extLst>
              <a:ext uri="{FF2B5EF4-FFF2-40B4-BE49-F238E27FC236}">
                <a16:creationId xmlns:a16="http://schemas.microsoft.com/office/drawing/2014/main" id="{82518718-134E-E352-620C-346CC2EB9F8C}"/>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8">
            <a:extLst>
              <a:ext uri="{FF2B5EF4-FFF2-40B4-BE49-F238E27FC236}">
                <a16:creationId xmlns:a16="http://schemas.microsoft.com/office/drawing/2014/main" id="{542D1014-DD5D-C915-6F2A-FFA2D66DDC74}"/>
              </a:ext>
            </a:extLst>
          </p:cNvPr>
          <p:cNvSpPr txBox="1"/>
          <p:nvPr/>
        </p:nvSpPr>
        <p:spPr>
          <a:xfrm>
            <a:off x="11342228" y="6175468"/>
            <a:ext cx="58874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28</a:t>
            </a:r>
          </a:p>
        </p:txBody>
      </p:sp>
      <p:pic>
        <p:nvPicPr>
          <p:cNvPr id="1026" name="Picture 2">
            <a:extLst>
              <a:ext uri="{FF2B5EF4-FFF2-40B4-BE49-F238E27FC236}">
                <a16:creationId xmlns:a16="http://schemas.microsoft.com/office/drawing/2014/main" id="{17142D56-2417-0422-2407-494EA827EE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416" b="8369"/>
          <a:stretch/>
        </p:blipFill>
        <p:spPr bwMode="auto">
          <a:xfrm>
            <a:off x="2905507" y="1414948"/>
            <a:ext cx="2853077" cy="53882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813C13-FF64-FA6E-019C-04AD1251A8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416" b="8369"/>
          <a:stretch/>
        </p:blipFill>
        <p:spPr bwMode="auto">
          <a:xfrm>
            <a:off x="6528568" y="1424355"/>
            <a:ext cx="2838442" cy="5360573"/>
          </a:xfrm>
          <a:prstGeom prst="rect">
            <a:avLst/>
          </a:prstGeom>
          <a:noFill/>
          <a:extLst>
            <a:ext uri="{909E8E84-426E-40DD-AFC4-6F175D3DCCD1}">
              <a14:hiddenFill xmlns:a14="http://schemas.microsoft.com/office/drawing/2010/main">
                <a:solidFill>
                  <a:srgbClr val="FFFFFF"/>
                </a:solidFill>
              </a14:hiddenFill>
            </a:ext>
          </a:extLst>
        </p:spPr>
      </p:pic>
      <p:pic>
        <p:nvPicPr>
          <p:cNvPr id="4" name="ICONO EQUIPO">
            <a:extLst>
              <a:ext uri="{FF2B5EF4-FFF2-40B4-BE49-F238E27FC236}">
                <a16:creationId xmlns:a16="http://schemas.microsoft.com/office/drawing/2014/main" id="{60DDBE1E-8AA5-326D-623E-D296D8C472B7}"/>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216982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583B5"/>
        </a:solidFill>
        <a:effectLst/>
      </p:bgPr>
    </p:bg>
    <p:spTree>
      <p:nvGrpSpPr>
        <p:cNvPr id="1" name=""/>
        <p:cNvGrpSpPr/>
        <p:nvPr/>
      </p:nvGrpSpPr>
      <p:grpSpPr>
        <a:xfrm>
          <a:off x="0" y="0"/>
          <a:ext cx="0" cy="0"/>
          <a:chOff x="0" y="0"/>
          <a:chExt cx="0" cy="0"/>
        </a:xfrm>
      </p:grpSpPr>
      <p:pic>
        <p:nvPicPr>
          <p:cNvPr id="2" name="ICONO CONCLUSIONES">
            <a:extLst>
              <a:ext uri="{FF2B5EF4-FFF2-40B4-BE49-F238E27FC236}">
                <a16:creationId xmlns:a16="http://schemas.microsoft.com/office/drawing/2014/main" id="{AAC3728C-9256-F4F7-C7F7-0F6DE199788D}"/>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3928555" y="888589"/>
            <a:ext cx="5005988" cy="5080822"/>
          </a:xfrm>
          <a:prstGeom prst="rect">
            <a:avLst/>
          </a:prstGeom>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334573" y="6169855"/>
              <a:ext cx="634390"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29</a:t>
              </a: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89965" y="3209418"/>
            <a:ext cx="5683168" cy="85014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53491" y="2964235"/>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200" dirty="0">
                <a:solidFill>
                  <a:schemeClr val="tx1">
                    <a:lumMod val="85000"/>
                    <a:lumOff val="15000"/>
                    <a:alpha val="82000"/>
                  </a:schemeClr>
                </a:solidFill>
                <a:latin typeface="Aptos Black" panose="020F0502020204030204" pitchFamily="34" charset="0"/>
                <a:ea typeface="STZhongsong" panose="020B0503020204020204" pitchFamily="2" charset="-122"/>
              </a:rPr>
              <a:t>CONCLUSIONES Y TRABAJO A FUTURO</a:t>
            </a:r>
          </a:p>
        </p:txBody>
      </p:sp>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7">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4" name="AJOLOTES VARIOS" descr="Imagen que contiene oscuro, hombre, puesto, animal&#10;&#10;Descripción generada automáticamente">
            <a:extLst>
              <a:ext uri="{FF2B5EF4-FFF2-40B4-BE49-F238E27FC236}">
                <a16:creationId xmlns:a16="http://schemas.microsoft.com/office/drawing/2014/main" id="{F11267B9-C059-2F7C-8902-9AE540E2EFE7}"/>
              </a:ext>
            </a:extLst>
          </p:cNvPr>
          <p:cNvPicPr>
            <a:picLocks noChangeAspect="1"/>
          </p:cNvPicPr>
          <p:nvPr/>
        </p:nvPicPr>
        <p:blipFill rotWithShape="1">
          <a:blip r:embed="rId7">
            <a:alphaModFix amt="20000"/>
            <a:grayscl/>
            <a:extLst>
              <a:ext uri="{28A0092B-C50C-407E-A947-70E740481C1C}">
                <a14:useLocalDpi xmlns:a14="http://schemas.microsoft.com/office/drawing/2010/main" val="0"/>
              </a:ext>
            </a:extLst>
          </a:blip>
          <a:srcRect l="10956" t="21110" r="11660" b="23642"/>
          <a:stretch/>
        </p:blipFill>
        <p:spPr>
          <a:xfrm>
            <a:off x="12508479" y="-697836"/>
            <a:ext cx="2778786" cy="3478441"/>
          </a:xfrm>
          <a:prstGeom prst="rect">
            <a:avLst/>
          </a:prstGeom>
        </p:spPr>
      </p:pic>
    </p:spTree>
    <p:extLst>
      <p:ext uri="{BB962C8B-B14F-4D97-AF65-F5344CB8AC3E}">
        <p14:creationId xmlns:p14="http://schemas.microsoft.com/office/powerpoint/2010/main" val="144470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750" fill="hold"/>
                                        <p:tgtEl>
                                          <p:spTgt spid="2"/>
                                        </p:tgtEl>
                                        <p:attrNameLst>
                                          <p:attrName>ppt_w</p:attrName>
                                        </p:attrNameLst>
                                      </p:cBhvr>
                                      <p:tavLst>
                                        <p:tav tm="0">
                                          <p:val>
                                            <p:fltVal val="0"/>
                                          </p:val>
                                        </p:tav>
                                        <p:tav tm="100000">
                                          <p:val>
                                            <p:strVal val="#ppt_w"/>
                                          </p:val>
                                        </p:tav>
                                      </p:tavLst>
                                    </p:anim>
                                    <p:anim calcmode="lin" valueType="num">
                                      <p:cBhvr>
                                        <p:cTn id="11" dur="750" fill="hold"/>
                                        <p:tgtEl>
                                          <p:spTgt spid="2"/>
                                        </p:tgtEl>
                                        <p:attrNameLst>
                                          <p:attrName>ppt_h</p:attrName>
                                        </p:attrNameLst>
                                      </p:cBhvr>
                                      <p:tavLst>
                                        <p:tav tm="0">
                                          <p:val>
                                            <p:fltVal val="0"/>
                                          </p:val>
                                        </p:tav>
                                        <p:tav tm="100000">
                                          <p:val>
                                            <p:strVal val="#ppt_h"/>
                                          </p:val>
                                        </p:tav>
                                      </p:tavLst>
                                    </p:anim>
                                    <p:anim calcmode="lin" valueType="num">
                                      <p:cBhvr>
                                        <p:cTn id="12" dur="750" fill="hold"/>
                                        <p:tgtEl>
                                          <p:spTgt spid="2"/>
                                        </p:tgtEl>
                                        <p:attrNameLst>
                                          <p:attrName>style.rotation</p:attrName>
                                        </p:attrNameLst>
                                      </p:cBhvr>
                                      <p:tavLst>
                                        <p:tav tm="0">
                                          <p:val>
                                            <p:fltVal val="90"/>
                                          </p:val>
                                        </p:tav>
                                        <p:tav tm="100000">
                                          <p:val>
                                            <p:fltVal val="0"/>
                                          </p:val>
                                        </p:tav>
                                      </p:tavLst>
                                    </p:anim>
                                    <p:animEffect transition="in" filter="fade">
                                      <p:cBhvr>
                                        <p:cTn id="1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7" name="Imagen 6" descr="Imagen que contiene oscuro, tabla, hombre, computadora&#10;&#10;Descripción generada automáticamente">
            <a:extLst>
              <a:ext uri="{FF2B5EF4-FFF2-40B4-BE49-F238E27FC236}">
                <a16:creationId xmlns:a16="http://schemas.microsoft.com/office/drawing/2014/main" id="{05ED39F9-C6DA-CC29-BCA4-3EBECCBA7104}"/>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8" name="Imagen 7" descr="Imagen que contiene oscuro, tabla, hombre, computadora&#10;&#10;Descripción generada automáticamente">
            <a:extLst>
              <a:ext uri="{FF2B5EF4-FFF2-40B4-BE49-F238E27FC236}">
                <a16:creationId xmlns:a16="http://schemas.microsoft.com/office/drawing/2014/main" id="{4CA4C641-097B-412B-3B48-712433B7AE71}"/>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pic>
        <p:nvPicPr>
          <p:cNvPr id="6" name="Imagen 8">
            <a:extLst>
              <a:ext uri="{FF2B5EF4-FFF2-40B4-BE49-F238E27FC236}">
                <a16:creationId xmlns:a16="http://schemas.microsoft.com/office/drawing/2014/main" id="{C6533FB9-1C13-4DEF-C0A1-337CB30F2C3E}"/>
              </a:ext>
            </a:extLst>
          </p:cNvPr>
          <p:cNvPicPr>
            <a:picLocks noChangeAspect="1"/>
          </p:cNvPicPr>
          <p:nvPr/>
        </p:nvPicPr>
        <p:blipFill>
          <a:blip r:embed="rId4"/>
          <a:stretch>
            <a:fillRect/>
          </a:stretch>
        </p:blipFill>
        <p:spPr>
          <a:xfrm>
            <a:off x="1" y="79101"/>
            <a:ext cx="10746580" cy="1275729"/>
          </a:xfrm>
          <a:prstGeom prst="rect">
            <a:avLst/>
          </a:prstGeom>
        </p:spPr>
      </p:pic>
      <p:pic>
        <p:nvPicPr>
          <p:cNvPr id="3" name="ICONO CONCLUSIONES">
            <a:extLst>
              <a:ext uri="{FF2B5EF4-FFF2-40B4-BE49-F238E27FC236}">
                <a16:creationId xmlns:a16="http://schemas.microsoft.com/office/drawing/2014/main" id="{ADB10C72-922E-BE04-34B7-14D56A0AF272}"/>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sp>
        <p:nvSpPr>
          <p:cNvPr id="13" name="Rounded Rectangle 11">
            <a:extLst>
              <a:ext uri="{FF2B5EF4-FFF2-40B4-BE49-F238E27FC236}">
                <a16:creationId xmlns:a16="http://schemas.microsoft.com/office/drawing/2014/main" id="{080C46DB-5787-6592-DA0B-6F54D271157D}"/>
              </a:ext>
            </a:extLst>
          </p:cNvPr>
          <p:cNvSpPr/>
          <p:nvPr/>
        </p:nvSpPr>
        <p:spPr>
          <a:xfrm>
            <a:off x="4314136" y="1552624"/>
            <a:ext cx="7237397" cy="4709280"/>
          </a:xfrm>
          <a:prstGeom prst="roundRect">
            <a:avLst/>
          </a:prstGeom>
          <a:solidFill>
            <a:schemeClr val="tx2">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a:t>
            </a:r>
            <a:endParaRPr lang="en-MX"/>
          </a:p>
        </p:txBody>
      </p:sp>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1620454" y="358815"/>
            <a:ext cx="5528841" cy="928808"/>
          </a:xfrm>
        </p:spPr>
        <p:txBody>
          <a:bodyPr/>
          <a:lstStyle/>
          <a:p>
            <a:r>
              <a:rPr lang="es-MX">
                <a:solidFill>
                  <a:srgbClr val="1281B4"/>
                </a:solidFill>
              </a:rPr>
              <a:t>Contribuciones</a:t>
            </a:r>
          </a:p>
        </p:txBody>
      </p:sp>
      <p:sp>
        <p:nvSpPr>
          <p:cNvPr id="4" name="Rectangle 1">
            <a:extLst>
              <a:ext uri="{FF2B5EF4-FFF2-40B4-BE49-F238E27FC236}">
                <a16:creationId xmlns:a16="http://schemas.microsoft.com/office/drawing/2014/main" id="{29E4F9CE-1DB0-2972-59B3-FCB90F9F69D0}"/>
              </a:ext>
            </a:extLst>
          </p:cNvPr>
          <p:cNvSpPr>
            <a:spLocks noGrp="1" noChangeArrowheads="1"/>
          </p:cNvSpPr>
          <p:nvPr>
            <p:ph type="subTitle" idx="1"/>
          </p:nvPr>
        </p:nvSpPr>
        <p:spPr bwMode="auto">
          <a:xfrm>
            <a:off x="4740386" y="1968458"/>
            <a:ext cx="6490937" cy="3785652"/>
          </a:xfrm>
          <a:prstGeom prst="rect">
            <a:avLst/>
          </a:prstGeom>
          <a:solidFill>
            <a:schemeClr val="tx2">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s-MX" altLang="es-MX"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Este proyecto usa el </a:t>
            </a:r>
            <a:r>
              <a:rPr kumimoji="0" lang="es-MX" altLang="es-MX"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IoT</a:t>
            </a:r>
            <a:r>
              <a:rPr kumimoji="0" lang="es-MX" altLang="es-MX"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y </a:t>
            </a:r>
            <a:r>
              <a:rPr kumimoji="0" lang="es-MX" altLang="es-MX"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cloud</a:t>
            </a:r>
            <a:r>
              <a:rPr kumimoji="0" lang="es-MX" altLang="es-MX"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s-MX" altLang="es-MX"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computing</a:t>
            </a:r>
            <a:r>
              <a:rPr lang="es-MX" altLang="es-MX" dirty="0">
                <a:solidFill>
                  <a:schemeClr val="bg1"/>
                </a:solidFill>
                <a:latin typeface="Times New Roman" panose="02020603050405020304" pitchFamily="18" charset="0"/>
                <a:cs typeface="Times New Roman" panose="02020603050405020304" pitchFamily="18" charset="0"/>
              </a:rPr>
              <a:t>, integrando hardware y software para la creación de un sistema de monitoreo automatizado con el fin de conservar y cuidar especies.</a:t>
            </a:r>
          </a:p>
          <a:p>
            <a:pPr marL="0" marR="0" lvl="0" indent="0" algn="just" defTabSz="914400" rtl="0" eaLnBrk="0" fontAlgn="base" latinLnBrk="0" hangingPunct="0">
              <a:lnSpc>
                <a:spcPct val="100000"/>
              </a:lnSpc>
              <a:spcBef>
                <a:spcPct val="0"/>
              </a:spcBef>
              <a:spcAft>
                <a:spcPct val="0"/>
              </a:spcAft>
              <a:buClrTx/>
              <a:buSzTx/>
              <a:tabLst/>
            </a:pPr>
            <a:r>
              <a:rPr lang="es-MX" altLang="es-MX" dirty="0">
                <a:solidFill>
                  <a:schemeClr val="bg1"/>
                </a:solidFill>
                <a:latin typeface="Times New Roman" panose="02020603050405020304" pitchFamily="18" charset="0"/>
                <a:cs typeface="Times New Roman" panose="02020603050405020304" pitchFamily="18" charset="0"/>
              </a:rPr>
              <a:t>Al elaborar dicho sistema se demuestra la unión de diversas tecnologías para un propósito.</a:t>
            </a:r>
          </a:p>
          <a:p>
            <a:pPr marL="0" marR="0" lvl="0" indent="0" algn="just" defTabSz="914400" rtl="0" eaLnBrk="0" fontAlgn="base" latinLnBrk="0" hangingPunct="0">
              <a:lnSpc>
                <a:spcPct val="100000"/>
              </a:lnSpc>
              <a:spcBef>
                <a:spcPct val="0"/>
              </a:spcBef>
              <a:spcAft>
                <a:spcPct val="0"/>
              </a:spcAft>
              <a:buClrTx/>
              <a:buSzTx/>
              <a:tabLst/>
            </a:pPr>
            <a:r>
              <a:rPr kumimoji="0" lang="es-MX" altLang="es-MX"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El elaborar este sistema de monitoreo se logrará obtener una base de datos de los estados de los ajolotes que servirán como información para futuros investigadores y cuidadores de ajolotes.</a:t>
            </a:r>
          </a:p>
        </p:txBody>
      </p:sp>
      <p:grpSp>
        <p:nvGrpSpPr>
          <p:cNvPr id="9" name="MARCO DEFINITIVO">
            <a:extLst>
              <a:ext uri="{FF2B5EF4-FFF2-40B4-BE49-F238E27FC236}">
                <a16:creationId xmlns:a16="http://schemas.microsoft.com/office/drawing/2014/main" id="{CAF9B879-627E-C4BF-781E-6FECFE53424B}"/>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A58F3104-E3FE-18E2-8811-69EADB36D760}"/>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D0793A7A-871C-113A-8E75-C31C90F7E457}"/>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9472E043-572C-6515-943B-D12B7C697ED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53CBE1E4-D63A-3420-D7F5-C26405F671C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165E6E15-29DB-4983-405F-363621622FF0}"/>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6EF22FA4-02F2-661B-D811-32BAADA83EE2}"/>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F08B4501-2239-EB16-8EC6-B2AB1A26D527}"/>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188B238F-A274-CBC1-32FE-620BD9DF646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10D2CD22-B691-A257-8012-F2FA7154B9D6}"/>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1AF8E103-183B-4B99-2D48-255B97FADC10}"/>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CC05E49D-AF60-5D89-73B3-13362657AC0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9FF8A6D0-60FE-CDD3-AB9F-7B6BCE69FEB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F56265A8-9B1E-1BBB-811C-5697654D776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23EA27C6-345C-217E-4C81-0E45FA590083}"/>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FBC76EBE-53F6-74E3-BD03-C02F48CD81F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F0956A8D-9B00-0B2D-10DA-C7A56AB21F0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37BB1790-354B-A504-DB6F-FCD7EA54185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74B65109-9B2B-15B1-5FEE-C41F75C9DF9A}"/>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2FA8624A-6110-BC6C-AA30-66E01B9AA16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4E929F71-D12C-E99C-0F01-FB609D8EF2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17340010-11EB-B297-1B47-3E7077FFA99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2" name="ICONO EQUIPO">
            <a:extLst>
              <a:ext uri="{FF2B5EF4-FFF2-40B4-BE49-F238E27FC236}">
                <a16:creationId xmlns:a16="http://schemas.microsoft.com/office/drawing/2014/main" id="{52D307FD-2946-64B1-2239-96B5F6292D10}"/>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3" name="Grupo 32">
            <a:extLst>
              <a:ext uri="{FF2B5EF4-FFF2-40B4-BE49-F238E27FC236}">
                <a16:creationId xmlns:a16="http://schemas.microsoft.com/office/drawing/2014/main" id="{5938A97A-A10A-5DA3-7C42-AAE7A2592FFA}"/>
              </a:ext>
            </a:extLst>
          </p:cNvPr>
          <p:cNvGrpSpPr/>
          <p:nvPr/>
        </p:nvGrpSpPr>
        <p:grpSpPr>
          <a:xfrm>
            <a:off x="9411520" y="3796650"/>
            <a:ext cx="3395766" cy="3395766"/>
            <a:chOff x="9411520" y="3796650"/>
            <a:chExt cx="3395766" cy="3395766"/>
          </a:xfrm>
        </p:grpSpPr>
        <p:pic>
          <p:nvPicPr>
            <p:cNvPr id="34" name="Imagen 27">
              <a:extLst>
                <a:ext uri="{FF2B5EF4-FFF2-40B4-BE49-F238E27FC236}">
                  <a16:creationId xmlns:a16="http://schemas.microsoft.com/office/drawing/2014/main" id="{BD203FFB-1A28-9A1A-9189-E07D3CE91F96}"/>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5" name="Círculo: vacío 34">
              <a:extLst>
                <a:ext uri="{FF2B5EF4-FFF2-40B4-BE49-F238E27FC236}">
                  <a16:creationId xmlns:a16="http://schemas.microsoft.com/office/drawing/2014/main" id="{6D0C758C-986D-3B6E-0D34-54BAFC3A92B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6" name="Elipse 35">
              <a:extLst>
                <a:ext uri="{FF2B5EF4-FFF2-40B4-BE49-F238E27FC236}">
                  <a16:creationId xmlns:a16="http://schemas.microsoft.com/office/drawing/2014/main" id="{344D63EB-877A-A25C-608E-42930693E9E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8">
              <a:extLst>
                <a:ext uri="{FF2B5EF4-FFF2-40B4-BE49-F238E27FC236}">
                  <a16:creationId xmlns:a16="http://schemas.microsoft.com/office/drawing/2014/main" id="{FEAB72D3-1F4E-61FF-DEF4-D829C8BBED5A}"/>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30</a:t>
              </a:r>
            </a:p>
          </p:txBody>
        </p:sp>
      </p:grpSp>
      <p:pic>
        <p:nvPicPr>
          <p:cNvPr id="5" name="Imagen 4">
            <a:extLst>
              <a:ext uri="{FF2B5EF4-FFF2-40B4-BE49-F238E27FC236}">
                <a16:creationId xmlns:a16="http://schemas.microsoft.com/office/drawing/2014/main" id="{7A75C0A1-BF05-B270-F9B2-D00B1C0363DF}"/>
              </a:ext>
            </a:extLst>
          </p:cNvPr>
          <p:cNvPicPr>
            <a:picLocks noChangeAspect="1"/>
          </p:cNvPicPr>
          <p:nvPr/>
        </p:nvPicPr>
        <p:blipFill>
          <a:blip r:embed="rId9"/>
          <a:stretch>
            <a:fillRect/>
          </a:stretch>
        </p:blipFill>
        <p:spPr>
          <a:xfrm>
            <a:off x="506060" y="1665962"/>
            <a:ext cx="3388018" cy="4517357"/>
          </a:xfrm>
          <a:prstGeom prst="rect">
            <a:avLst/>
          </a:prstGeom>
        </p:spPr>
      </p:pic>
    </p:spTree>
    <p:extLst>
      <p:ext uri="{BB962C8B-B14F-4D97-AF65-F5344CB8AC3E}">
        <p14:creationId xmlns:p14="http://schemas.microsoft.com/office/powerpoint/2010/main" val="127701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6" name="Imagen 5" descr="Imagen que contiene oscuro, tabla, hombre, computadora&#10;&#10;Descripción generada automáticamente">
            <a:extLst>
              <a:ext uri="{FF2B5EF4-FFF2-40B4-BE49-F238E27FC236}">
                <a16:creationId xmlns:a16="http://schemas.microsoft.com/office/drawing/2014/main" id="{66232C7F-0F10-FF98-E5E8-E2BB176552A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7" name="Imagen 6" descr="Imagen que contiene oscuro, tabla, hombre, computadora&#10;&#10;Descripción generada automáticamente">
            <a:extLst>
              <a:ext uri="{FF2B5EF4-FFF2-40B4-BE49-F238E27FC236}">
                <a16:creationId xmlns:a16="http://schemas.microsoft.com/office/drawing/2014/main" id="{91C8DB81-92B2-2DEF-E318-01EB03CC98ED}"/>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pic>
        <p:nvPicPr>
          <p:cNvPr id="3" name="Imagen 8">
            <a:extLst>
              <a:ext uri="{FF2B5EF4-FFF2-40B4-BE49-F238E27FC236}">
                <a16:creationId xmlns:a16="http://schemas.microsoft.com/office/drawing/2014/main" id="{60B483C9-DA2C-5E99-9F92-7F4EE1708341}"/>
              </a:ext>
            </a:extLst>
          </p:cNvPr>
          <p:cNvPicPr>
            <a:picLocks noChangeAspect="1"/>
          </p:cNvPicPr>
          <p:nvPr/>
        </p:nvPicPr>
        <p:blipFill>
          <a:blip r:embed="rId4"/>
          <a:stretch>
            <a:fillRect/>
          </a:stretch>
        </p:blipFill>
        <p:spPr>
          <a:xfrm>
            <a:off x="1" y="79101"/>
            <a:ext cx="10746580" cy="1275729"/>
          </a:xfrm>
          <a:prstGeom prst="rect">
            <a:avLst/>
          </a:prstGeom>
        </p:spPr>
      </p:pic>
      <p:pic>
        <p:nvPicPr>
          <p:cNvPr id="5" name="ICONO CONCLUSIONES">
            <a:extLst>
              <a:ext uri="{FF2B5EF4-FFF2-40B4-BE49-F238E27FC236}">
                <a16:creationId xmlns:a16="http://schemas.microsoft.com/office/drawing/2014/main" id="{EED58951-B3AF-92A3-5938-E7A30DD631D7}"/>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grpSp>
        <p:nvGrpSpPr>
          <p:cNvPr id="8" name="MARCO DEFINITIVO">
            <a:extLst>
              <a:ext uri="{FF2B5EF4-FFF2-40B4-BE49-F238E27FC236}">
                <a16:creationId xmlns:a16="http://schemas.microsoft.com/office/drawing/2014/main" id="{9CBEFAD9-BC5A-5C98-D042-8A7149A9C803}"/>
              </a:ext>
            </a:extLst>
          </p:cNvPr>
          <p:cNvGrpSpPr/>
          <p:nvPr/>
        </p:nvGrpSpPr>
        <p:grpSpPr>
          <a:xfrm>
            <a:off x="-22028" y="29160"/>
            <a:ext cx="12281993" cy="6844316"/>
            <a:chOff x="-22028" y="29160"/>
            <a:chExt cx="12281993" cy="6844316"/>
          </a:xfrm>
        </p:grpSpPr>
        <p:grpSp>
          <p:nvGrpSpPr>
            <p:cNvPr id="9" name="PCB SUPERIOR IZQ">
              <a:extLst>
                <a:ext uri="{FF2B5EF4-FFF2-40B4-BE49-F238E27FC236}">
                  <a16:creationId xmlns:a16="http://schemas.microsoft.com/office/drawing/2014/main" id="{5D92D450-E9AF-E577-1255-4FE703DBB7C4}"/>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763DD11B-1264-19D3-289D-FCF458048CA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A244C1A7-D657-4FCF-39A5-AF2E25843B50}"/>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EBE7FD06-0F1D-47C9-A916-92717A3F9D9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CD77DE22-A83E-79BA-98AB-411061518CE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A9BD36F5-4E85-F51B-4B50-6EA219C850E7}"/>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55735445-2189-0934-BB4B-F4A0F248DE6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765EFD89-CDD4-2F22-618B-6B00762B9602}"/>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A9E06BF-99BE-5C12-8BA9-DCF184B97791}"/>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B78FE23A-3D30-F1FB-417D-508E8AC26E9B}"/>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BCD9038D-E2B6-CD84-E5D0-35307CE0F35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B2474B05-B57D-3B58-53AD-C5FDFF4ADE3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B3C4D168-CAF4-8D7D-3304-BD97F6C665DD}"/>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27AEA0FE-6E47-ADF1-888F-32EF1863577D}"/>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F4F90089-6B2D-EE73-E29A-51B3D8062A4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7DFF3EE9-EDC0-316A-B0D5-877CDAFF82C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B33B9620-2245-202C-2DE5-2D9001815EE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5" name="OLA MAR INFERIOR IZQ">
              <a:extLst>
                <a:ext uri="{FF2B5EF4-FFF2-40B4-BE49-F238E27FC236}">
                  <a16:creationId xmlns:a16="http://schemas.microsoft.com/office/drawing/2014/main" id="{35B08FB1-3860-D3CA-E85B-BCC2198F83B3}"/>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FFC81764-46E4-BAC7-4794-8106B192761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4AC3F8E8-0A35-30FD-6100-740216A573A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14B50D94-E123-25E1-E678-D0203C35C9A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14" name="Rounded Rectangle 11">
            <a:extLst>
              <a:ext uri="{FF2B5EF4-FFF2-40B4-BE49-F238E27FC236}">
                <a16:creationId xmlns:a16="http://schemas.microsoft.com/office/drawing/2014/main" id="{CEBB098D-BAF8-1552-7CA3-43E879ABAE56}"/>
              </a:ext>
            </a:extLst>
          </p:cNvPr>
          <p:cNvSpPr/>
          <p:nvPr/>
        </p:nvSpPr>
        <p:spPr>
          <a:xfrm>
            <a:off x="502504" y="4800827"/>
            <a:ext cx="10977100" cy="1567191"/>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ounded Rectangle 11">
            <a:extLst>
              <a:ext uri="{FF2B5EF4-FFF2-40B4-BE49-F238E27FC236}">
                <a16:creationId xmlns:a16="http://schemas.microsoft.com/office/drawing/2014/main" id="{080C46DB-5787-6592-DA0B-6F54D271157D}"/>
              </a:ext>
            </a:extLst>
          </p:cNvPr>
          <p:cNvSpPr/>
          <p:nvPr/>
        </p:nvSpPr>
        <p:spPr>
          <a:xfrm>
            <a:off x="607450" y="1422222"/>
            <a:ext cx="7524146" cy="3140517"/>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283695" y="-1076828"/>
            <a:ext cx="9144000" cy="2387600"/>
          </a:xfrm>
        </p:spPr>
        <p:txBody>
          <a:bodyPr/>
          <a:lstStyle/>
          <a:p>
            <a:r>
              <a:rPr lang="es-MX">
                <a:solidFill>
                  <a:srgbClr val="1281B4"/>
                </a:solidFill>
              </a:rPr>
              <a:t>Conclusiones</a:t>
            </a:r>
          </a:p>
        </p:txBody>
      </p:sp>
      <p:sp>
        <p:nvSpPr>
          <p:cNvPr id="4" name="Subtítulo 2">
            <a:extLst>
              <a:ext uri="{FF2B5EF4-FFF2-40B4-BE49-F238E27FC236}">
                <a16:creationId xmlns:a16="http://schemas.microsoft.com/office/drawing/2014/main" id="{0E2D9C3A-920F-0D67-3F99-BBF5DB84FD94}"/>
              </a:ext>
            </a:extLst>
          </p:cNvPr>
          <p:cNvSpPr>
            <a:spLocks noGrp="1"/>
          </p:cNvSpPr>
          <p:nvPr>
            <p:ph type="subTitle" idx="1"/>
          </p:nvPr>
        </p:nvSpPr>
        <p:spPr>
          <a:xfrm>
            <a:off x="897538" y="1504802"/>
            <a:ext cx="7040053" cy="2842218"/>
          </a:xfrm>
          <a:solidFill>
            <a:schemeClr val="accent1">
              <a:lumMod val="60000"/>
              <a:lumOff val="40000"/>
            </a:schemeClr>
          </a:solidFill>
        </p:spPr>
        <p:txBody>
          <a:bodyPr>
            <a:noAutofit/>
          </a:bodyPr>
          <a:lstStyle/>
          <a:p>
            <a:pPr algn="l"/>
            <a:r>
              <a:rPr lang="en-US" sz="2100" b="0" i="0" u="none" strike="noStrike">
                <a:solidFill>
                  <a:schemeClr val="bg1"/>
                </a:solidFill>
                <a:effectLst/>
                <a:latin typeface="Times New Roman" panose="02020603050405020304" pitchFamily="18" charset="0"/>
                <a:cs typeface="Times New Roman" panose="02020603050405020304" pitchFamily="18" charset="0"/>
              </a:rPr>
              <a:t>El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sistema</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automatizado</a:t>
            </a:r>
            <a:r>
              <a:rPr lang="en-US" sz="2100" b="0" i="0" u="none" strike="noStrike">
                <a:solidFill>
                  <a:schemeClr val="bg1"/>
                </a:solidFill>
                <a:effectLst/>
                <a:latin typeface="Times New Roman" panose="02020603050405020304" pitchFamily="18" charset="0"/>
                <a:cs typeface="Times New Roman" panose="02020603050405020304" pitchFamily="18" charset="0"/>
              </a:rPr>
              <a:t> de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monitoreo</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implementado</a:t>
            </a:r>
            <a:r>
              <a:rPr lang="en-US" sz="2100" b="0" i="0" u="none" strike="noStrike">
                <a:solidFill>
                  <a:schemeClr val="bg1"/>
                </a:solidFill>
                <a:effectLst/>
                <a:latin typeface="Times New Roman" panose="02020603050405020304" pitchFamily="18" charset="0"/>
                <a:cs typeface="Times New Roman" panose="02020603050405020304" pitchFamily="18" charset="0"/>
              </a:rPr>
              <a:t> ha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garantizado</a:t>
            </a:r>
            <a:r>
              <a:rPr lang="en-US" sz="2100" b="0" i="0" u="none" strike="noStrike">
                <a:solidFill>
                  <a:schemeClr val="bg1"/>
                </a:solidFill>
                <a:effectLst/>
                <a:latin typeface="Times New Roman" panose="02020603050405020304" pitchFamily="18" charset="0"/>
                <a:cs typeface="Times New Roman" panose="02020603050405020304" pitchFamily="18" charset="0"/>
              </a:rPr>
              <a:t> la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conservación</a:t>
            </a:r>
            <a:r>
              <a:rPr lang="en-US" sz="2100" b="0" i="0" u="none" strike="noStrike">
                <a:solidFill>
                  <a:schemeClr val="bg1"/>
                </a:solidFill>
                <a:effectLst/>
                <a:latin typeface="Times New Roman" panose="02020603050405020304" pitchFamily="18" charset="0"/>
                <a:cs typeface="Times New Roman" panose="02020603050405020304" pitchFamily="18" charset="0"/>
              </a:rPr>
              <a:t> ex-situ de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los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ajolotes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mediante</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el</a:t>
            </a:r>
            <a:r>
              <a:rPr lang="en-US" sz="2100" b="0" i="0" u="none" strike="noStrike">
                <a:solidFill>
                  <a:schemeClr val="bg1"/>
                </a:solidFill>
                <a:effectLst/>
                <a:latin typeface="Times New Roman" panose="02020603050405020304" pitchFamily="18" charset="0"/>
                <a:cs typeface="Times New Roman" panose="02020603050405020304" pitchFamily="18" charset="0"/>
              </a:rPr>
              <a:t> control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constante</a:t>
            </a:r>
            <a:r>
              <a:rPr lang="en-US" sz="2100" b="0" i="0" u="none" strike="noStrike">
                <a:solidFill>
                  <a:schemeClr val="bg1"/>
                </a:solidFill>
                <a:effectLst/>
                <a:latin typeface="Times New Roman" panose="02020603050405020304" pitchFamily="18" charset="0"/>
                <a:cs typeface="Times New Roman" panose="02020603050405020304" pitchFamily="18" charset="0"/>
              </a:rPr>
              <a:t> de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los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parámetros</a:t>
            </a:r>
            <a:r>
              <a:rPr lang="en-US" sz="2100" b="0" i="0" u="none" strike="noStrike">
                <a:solidFill>
                  <a:schemeClr val="bg1"/>
                </a:solidFill>
                <a:effectLst/>
                <a:latin typeface="Times New Roman" panose="02020603050405020304" pitchFamily="18" charset="0"/>
                <a:cs typeface="Times New Roman" panose="02020603050405020304" pitchFamily="18" charset="0"/>
              </a:rPr>
              <a:t> del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agua</a:t>
            </a:r>
            <a:r>
              <a:rPr lang="en-US" sz="2100" b="0" i="0" u="none" strike="noStrike">
                <a:solidFill>
                  <a:schemeClr val="bg1"/>
                </a:solidFill>
                <a:effectLst/>
                <a:latin typeface="Times New Roman" panose="02020603050405020304" pitchFamily="18" charset="0"/>
                <a:cs typeface="Times New Roman" panose="02020603050405020304" pitchFamily="18" charset="0"/>
              </a:rPr>
              <a:t>. Se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diseñó</a:t>
            </a:r>
            <a:r>
              <a:rPr lang="en-US" sz="2100" b="0" i="0" u="none" strike="noStrike">
                <a:solidFill>
                  <a:schemeClr val="bg1"/>
                </a:solidFill>
                <a:effectLst/>
                <a:latin typeface="Times New Roman" panose="02020603050405020304" pitchFamily="18" charset="0"/>
                <a:cs typeface="Times New Roman" panose="02020603050405020304" pitchFamily="18" charset="0"/>
              </a:rPr>
              <a:t> un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circuito</a:t>
            </a:r>
            <a:r>
              <a:rPr lang="en-US" sz="2100" b="0" i="0" u="none" strike="noStrike">
                <a:solidFill>
                  <a:schemeClr val="bg1"/>
                </a:solidFill>
                <a:effectLst/>
                <a:latin typeface="Times New Roman" panose="02020603050405020304" pitchFamily="18" charset="0"/>
                <a:cs typeface="Times New Roman" panose="02020603050405020304" pitchFamily="18" charset="0"/>
              </a:rPr>
              <a:t> de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sensores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preciso</a:t>
            </a:r>
            <a:r>
              <a:rPr lang="en-US" sz="2100" b="0" i="0" u="none" strike="noStrike">
                <a:solidFill>
                  <a:schemeClr val="bg1"/>
                </a:solidFill>
                <a:effectLst/>
                <a:latin typeface="Times New Roman" panose="02020603050405020304" pitchFamily="18" charset="0"/>
                <a:cs typeface="Times New Roman" panose="02020603050405020304" pitchFamily="18" charset="0"/>
              </a:rPr>
              <a:t>, se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programó</a:t>
            </a:r>
            <a:r>
              <a:rPr lang="en-US" sz="2100" b="0" i="0" u="none" strike="noStrike">
                <a:solidFill>
                  <a:schemeClr val="bg1"/>
                </a:solidFill>
                <a:effectLst/>
                <a:latin typeface="Times New Roman" panose="02020603050405020304" pitchFamily="18" charset="0"/>
                <a:cs typeface="Times New Roman" panose="02020603050405020304" pitchFamily="18" charset="0"/>
              </a:rPr>
              <a:t> un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microcontrolador</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eficiente</a:t>
            </a:r>
            <a:r>
              <a:rPr lang="en-US" sz="2100" b="0" i="0" u="none" strike="noStrike">
                <a:solidFill>
                  <a:schemeClr val="bg1"/>
                </a:solidFill>
                <a:effectLst/>
                <a:latin typeface="Times New Roman" panose="02020603050405020304" pitchFamily="18" charset="0"/>
                <a:cs typeface="Times New Roman" panose="02020603050405020304" pitchFamily="18" charset="0"/>
              </a:rPr>
              <a:t> y se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creó</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una</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aplicación</a:t>
            </a:r>
            <a:r>
              <a:rPr lang="en-US" sz="2100" b="0" i="0" u="none" strike="noStrike">
                <a:solidFill>
                  <a:schemeClr val="bg1"/>
                </a:solidFill>
                <a:effectLst/>
                <a:latin typeface="Times New Roman" panose="02020603050405020304" pitchFamily="18" charset="0"/>
                <a:cs typeface="Times New Roman" panose="02020603050405020304" pitchFamily="18" charset="0"/>
              </a:rPr>
              <a:t> web con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notificaciones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automáticas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p>
          <a:p>
            <a:pPr algn="l"/>
            <a:r>
              <a:rPr lang="en-US" sz="2100" b="0" i="0" u="none" strike="noStrike">
                <a:solidFill>
                  <a:schemeClr val="bg1"/>
                </a:solidFill>
                <a:effectLst/>
                <a:latin typeface="Times New Roman" panose="02020603050405020304" pitchFamily="18" charset="0"/>
                <a:cs typeface="Times New Roman" panose="02020603050405020304" pitchFamily="18" charset="0"/>
              </a:rPr>
              <a:t>Los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datos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recolectados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muestran</a:t>
            </a:r>
            <a:r>
              <a:rPr lang="en-US" sz="2100" b="0" i="0" u="none" strike="noStrike">
                <a:solidFill>
                  <a:schemeClr val="bg1"/>
                </a:solidFill>
                <a:effectLst/>
                <a:latin typeface="Times New Roman" panose="02020603050405020304" pitchFamily="18" charset="0"/>
                <a:cs typeface="Times New Roman" panose="02020603050405020304" pitchFamily="18" charset="0"/>
              </a:rPr>
              <a:t> que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los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ajolotes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pueden</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mantener</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buena</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salud</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incluso</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cuando</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algunos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parámetros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superan</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los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rangos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ideales</a:t>
            </a:r>
            <a:r>
              <a:rPr lang="en-US" sz="2100" b="0" i="0" u="none" strike="noStrike">
                <a:solidFill>
                  <a:schemeClr val="bg1"/>
                </a:solidFill>
                <a:effectLst/>
                <a:latin typeface="Times New Roman" panose="02020603050405020304" pitchFamily="18" charset="0"/>
                <a:cs typeface="Times New Roman" panose="02020603050405020304" pitchFamily="18" charset="0"/>
              </a:rPr>
              <a:t>, lo que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sugiere</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ajustar</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estos</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límites</a:t>
            </a:r>
            <a:r>
              <a:rPr lang="en-US" sz="2100" b="0" i="0" u="none" strike="noStrike">
                <a:solidFill>
                  <a:schemeClr val="bg1"/>
                </a:solidFill>
                <a:effectLst/>
                <a:latin typeface="Times New Roman" panose="02020603050405020304" pitchFamily="18" charset="0"/>
                <a:cs typeface="Times New Roman" panose="02020603050405020304" pitchFamily="18" charset="0"/>
              </a:rPr>
              <a:t> con base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en</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r>
              <a:rPr lang="en-US" sz="2100" b="0" i="0" u="none" strike="noStrike" err="1">
                <a:solidFill>
                  <a:schemeClr val="bg1"/>
                </a:solidFill>
                <a:effectLst/>
                <a:latin typeface="Times New Roman" panose="02020603050405020304" pitchFamily="18" charset="0"/>
                <a:cs typeface="Times New Roman" panose="02020603050405020304" pitchFamily="18" charset="0"/>
              </a:rPr>
              <a:t>evidencia</a:t>
            </a:r>
            <a:r>
              <a:rPr lang="en-US" sz="2100" b="0" i="0" u="none" strike="noStrike">
                <a:solidFill>
                  <a:schemeClr val="bg1"/>
                </a:solidFill>
                <a:effectLst/>
                <a:latin typeface="Times New Roman" panose="02020603050405020304" pitchFamily="18" charset="0"/>
                <a:cs typeface="Times New Roman" panose="02020603050405020304" pitchFamily="18" charset="0"/>
              </a:rPr>
              <a:t>. </a:t>
            </a:r>
          </a:p>
        </p:txBody>
      </p:sp>
      <p:sp>
        <p:nvSpPr>
          <p:cNvPr id="12" name="Rectangle 5">
            <a:extLst>
              <a:ext uri="{FF2B5EF4-FFF2-40B4-BE49-F238E27FC236}">
                <a16:creationId xmlns:a16="http://schemas.microsoft.com/office/drawing/2014/main" id="{6888E03B-F0ED-755B-078A-30F1E7649F0E}"/>
              </a:ext>
            </a:extLst>
          </p:cNvPr>
          <p:cNvSpPr>
            <a:spLocks noChangeArrowheads="1"/>
          </p:cNvSpPr>
          <p:nvPr/>
        </p:nvSpPr>
        <p:spPr bwMode="auto">
          <a:xfrm>
            <a:off x="607450" y="4864165"/>
            <a:ext cx="10785885" cy="1446550"/>
          </a:xfrm>
          <a:prstGeom prst="rect">
            <a:avLst/>
          </a:prstGeom>
          <a:solidFill>
            <a:schemeClr val="accent1">
              <a:lumMod val="60000"/>
              <a:lumOff val="40000"/>
            </a:schemeClr>
          </a:solidFill>
          <a:ln>
            <a:noFill/>
          </a:ln>
          <a:effectLst/>
        </p:spPr>
        <p:txBody>
          <a:bodyPr vert="horz" wrap="square" lIns="91440" tIns="45720" rIns="91440" bIns="45720" numCol="1" anchor="ctr" anchorCtr="0" compatLnSpc="1">
            <a:prstTxWarp prst="textNoShape">
              <a:avLst/>
            </a:prstTxWarp>
            <a:spAutoFit/>
          </a:bodyPr>
          <a:lstStyle/>
          <a:p>
            <a:r>
              <a:rPr lang="en-US" sz="2200" b="0" i="0" u="none" strike="noStrike">
                <a:solidFill>
                  <a:schemeClr val="bg1"/>
                </a:solidFill>
                <a:effectLst/>
                <a:latin typeface="Times New Roman" panose="02020603050405020304" pitchFamily="18" charset="0"/>
                <a:cs typeface="Times New Roman" panose="02020603050405020304" pitchFamily="18" charset="0"/>
              </a:rPr>
              <a:t>Este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hallazgo</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mejora</a:t>
            </a:r>
            <a:r>
              <a:rPr lang="en-US" sz="2200" b="0" i="0" u="none" strike="noStrike">
                <a:solidFill>
                  <a:schemeClr val="bg1"/>
                </a:solidFill>
                <a:effectLst/>
                <a:latin typeface="Times New Roman" panose="02020603050405020304" pitchFamily="18" charset="0"/>
                <a:cs typeface="Times New Roman" panose="02020603050405020304" pitchFamily="18" charset="0"/>
              </a:rPr>
              <a:t> la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gestión</a:t>
            </a:r>
            <a:r>
              <a:rPr lang="en-US" sz="2200" b="0" i="0" u="none" strike="noStrike">
                <a:solidFill>
                  <a:schemeClr val="bg1"/>
                </a:solidFill>
                <a:effectLst/>
                <a:latin typeface="Times New Roman" panose="02020603050405020304" pitchFamily="18" charset="0"/>
                <a:cs typeface="Times New Roman" panose="02020603050405020304" pitchFamily="18" charset="0"/>
              </a:rPr>
              <a:t> del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agua</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beneficiando</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el</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bienestar</a:t>
            </a:r>
            <a:r>
              <a:rPr lang="en-US" sz="2200" b="0" i="0" u="none" strike="noStrike">
                <a:solidFill>
                  <a:schemeClr val="bg1"/>
                </a:solidFill>
                <a:effectLst/>
                <a:latin typeface="Times New Roman" panose="02020603050405020304" pitchFamily="18" charset="0"/>
                <a:cs typeface="Times New Roman" panose="02020603050405020304" pitchFamily="18" charset="0"/>
              </a:rPr>
              <a:t> de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los</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ajolotes</a:t>
            </a:r>
            <a:r>
              <a:rPr lang="en-US" sz="2200" b="0" i="0" u="none" strike="noStrike">
                <a:solidFill>
                  <a:schemeClr val="bg1"/>
                </a:solidFill>
                <a:effectLst/>
                <a:latin typeface="Times New Roman" panose="02020603050405020304" pitchFamily="18" charset="0"/>
                <a:cs typeface="Times New Roman" panose="02020603050405020304" pitchFamily="18" charset="0"/>
              </a:rPr>
              <a:t> y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fortaleciendo</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su</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conservación</a:t>
            </a:r>
            <a:r>
              <a:rPr lang="en-US" sz="2200" b="0" i="0" u="none" strike="noStrike">
                <a:solidFill>
                  <a:schemeClr val="bg1"/>
                </a:solidFill>
                <a:effectLst/>
                <a:latin typeface="Times New Roman" panose="02020603050405020304" pitchFamily="18" charset="0"/>
                <a:cs typeface="Times New Roman" panose="02020603050405020304" pitchFamily="18" charset="0"/>
              </a:rPr>
              <a:t>. El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proyecto</a:t>
            </a:r>
            <a:r>
              <a:rPr lang="en-US" sz="2200" b="0" i="0" u="none" strike="noStrike">
                <a:solidFill>
                  <a:schemeClr val="bg1"/>
                </a:solidFill>
                <a:effectLst/>
                <a:latin typeface="Times New Roman" panose="02020603050405020304" pitchFamily="18" charset="0"/>
                <a:cs typeface="Times New Roman" panose="02020603050405020304" pitchFamily="18" charset="0"/>
              </a:rPr>
              <a:t> no solo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ofrece</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una</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herramienta</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tecnológica</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sino</a:t>
            </a:r>
            <a:r>
              <a:rPr lang="en-US" sz="2200" b="0" i="0" u="none" strike="noStrike">
                <a:solidFill>
                  <a:schemeClr val="bg1"/>
                </a:solidFill>
                <a:effectLst/>
                <a:latin typeface="Times New Roman" panose="02020603050405020304" pitchFamily="18" charset="0"/>
                <a:cs typeface="Times New Roman" panose="02020603050405020304" pitchFamily="18" charset="0"/>
              </a:rPr>
              <a:t> que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también</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impulsa</a:t>
            </a:r>
            <a:r>
              <a:rPr lang="en-US" sz="2200" b="0" i="0" u="none" strike="noStrike">
                <a:solidFill>
                  <a:schemeClr val="bg1"/>
                </a:solidFill>
                <a:effectLst/>
                <a:latin typeface="Times New Roman" panose="02020603050405020304" pitchFamily="18" charset="0"/>
                <a:cs typeface="Times New Roman" panose="02020603050405020304" pitchFamily="18" charset="0"/>
              </a:rPr>
              <a:t> la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investigación</a:t>
            </a:r>
            <a:r>
              <a:rPr lang="en-US" sz="2200" b="0" i="0" u="none" strike="noStrike">
                <a:solidFill>
                  <a:schemeClr val="bg1"/>
                </a:solidFill>
                <a:effectLst/>
                <a:latin typeface="Times New Roman" panose="02020603050405020304" pitchFamily="18" charset="0"/>
                <a:cs typeface="Times New Roman" panose="02020603050405020304" pitchFamily="18" charset="0"/>
              </a:rPr>
              <a:t> para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optimizar</a:t>
            </a:r>
            <a:r>
              <a:rPr lang="en-US" sz="2200" b="0" i="0" u="none" strike="noStrike">
                <a:solidFill>
                  <a:schemeClr val="bg1"/>
                </a:solidFill>
                <a:effectLst/>
                <a:latin typeface="Times New Roman" panose="02020603050405020304" pitchFamily="18" charset="0"/>
                <a:cs typeface="Times New Roman" panose="02020603050405020304" pitchFamily="18" charset="0"/>
              </a:rPr>
              <a:t> las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condiciones</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ambientales</a:t>
            </a:r>
            <a:r>
              <a:rPr lang="en-US" sz="2200" b="0" i="0" u="none" strike="noStrike">
                <a:solidFill>
                  <a:schemeClr val="bg1"/>
                </a:solidFill>
                <a:effectLst/>
                <a:latin typeface="Times New Roman" panose="02020603050405020304" pitchFamily="18" charset="0"/>
                <a:cs typeface="Times New Roman" panose="02020603050405020304" pitchFamily="18" charset="0"/>
              </a:rPr>
              <a:t> de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esta</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especie</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en</a:t>
            </a:r>
            <a:r>
              <a:rPr lang="en-US" sz="2200" b="0" i="0" u="none" strike="noStrike">
                <a:solidFill>
                  <a:schemeClr val="bg1"/>
                </a:solidFill>
                <a:effectLst/>
                <a:latin typeface="Times New Roman" panose="02020603050405020304" pitchFamily="18" charset="0"/>
                <a:cs typeface="Times New Roman" panose="02020603050405020304" pitchFamily="18" charset="0"/>
              </a:rPr>
              <a:t> </a:t>
            </a:r>
            <a:r>
              <a:rPr lang="en-US" sz="2200" b="0" i="0" u="none" strike="noStrike" err="1">
                <a:solidFill>
                  <a:schemeClr val="bg1"/>
                </a:solidFill>
                <a:effectLst/>
                <a:latin typeface="Times New Roman" panose="02020603050405020304" pitchFamily="18" charset="0"/>
                <a:cs typeface="Times New Roman" panose="02020603050405020304" pitchFamily="18" charset="0"/>
              </a:rPr>
              <a:t>peligro</a:t>
            </a:r>
            <a:r>
              <a:rPr lang="en-US" sz="2200" b="0" i="0" u="none" strike="noStrike">
                <a:solidFill>
                  <a:schemeClr val="bg1"/>
                </a:solidFill>
                <a:effectLst/>
                <a:latin typeface="Times New Roman" panose="02020603050405020304" pitchFamily="18" charset="0"/>
                <a:cs typeface="Times New Roman" panose="02020603050405020304" pitchFamily="18" charset="0"/>
              </a:rPr>
              <a:t>.</a:t>
            </a:r>
            <a:endParaRPr lang="es-MX" sz="2200">
              <a:solidFill>
                <a:schemeClr val="bg1"/>
              </a:solidFill>
              <a:latin typeface="Times New Roman" panose="02020603050405020304" pitchFamily="18" charset="0"/>
              <a:cs typeface="Times New Roman" panose="02020603050405020304" pitchFamily="18" charset="0"/>
            </a:endParaRPr>
          </a:p>
        </p:txBody>
      </p:sp>
      <p:pic>
        <p:nvPicPr>
          <p:cNvPr id="2055" name="Picture 7" descr="Recopilación del ajolote animado /V2 on Make a GIF">
            <a:extLst>
              <a:ext uri="{FF2B5EF4-FFF2-40B4-BE49-F238E27FC236}">
                <a16:creationId xmlns:a16="http://schemas.microsoft.com/office/drawing/2014/main" id="{2C073ADB-0BEA-BD91-B625-EC9B9FA05F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686" b="18361"/>
          <a:stretch/>
        </p:blipFill>
        <p:spPr bwMode="auto">
          <a:xfrm>
            <a:off x="8767483" y="1989770"/>
            <a:ext cx="2680447" cy="1459924"/>
          </a:xfrm>
          <a:prstGeom prst="rect">
            <a:avLst/>
          </a:prstGeom>
          <a:noFill/>
          <a:extLst>
            <a:ext uri="{909E8E84-426E-40DD-AFC4-6F175D3DCCD1}">
              <a14:hiddenFill xmlns:a14="http://schemas.microsoft.com/office/drawing/2010/main">
                <a:solidFill>
                  <a:srgbClr val="FFFFFF"/>
                </a:solidFill>
              </a14:hiddenFill>
            </a:ext>
          </a:extLst>
        </p:spPr>
      </p:pic>
      <p:pic>
        <p:nvPicPr>
          <p:cNvPr id="33" name="ICONO EQUIPO">
            <a:extLst>
              <a:ext uri="{FF2B5EF4-FFF2-40B4-BE49-F238E27FC236}">
                <a16:creationId xmlns:a16="http://schemas.microsoft.com/office/drawing/2014/main" id="{2CF1FFBB-BDAB-5D96-5DD1-8061DDAB2700}"/>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35599852-4B23-F736-0AA9-9B9AB7A58D00}"/>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D2B28209-FFFE-C61F-6B30-518989B3F2F2}"/>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6DF082B7-CFC4-0D47-02C4-C3D6E2B88DD2}"/>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5FC839B1-804A-3525-68E2-AE1F9BE5520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BF7C1B66-A588-C9B3-A8B9-1C2522DD67F9}"/>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31</a:t>
              </a:r>
            </a:p>
          </p:txBody>
        </p:sp>
      </p:grpSp>
    </p:spTree>
    <p:extLst>
      <p:ext uri="{BB962C8B-B14F-4D97-AF65-F5344CB8AC3E}">
        <p14:creationId xmlns:p14="http://schemas.microsoft.com/office/powerpoint/2010/main" val="177823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7" name="Imagen 6" descr="Imagen que contiene oscuro, tabla, hombre, computadora&#10;&#10;Descripción generada automáticamente">
            <a:extLst>
              <a:ext uri="{FF2B5EF4-FFF2-40B4-BE49-F238E27FC236}">
                <a16:creationId xmlns:a16="http://schemas.microsoft.com/office/drawing/2014/main" id="{21898036-BC18-AD66-98D0-6B6D90D9E21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88404" y="2291767"/>
            <a:ext cx="4762500" cy="4762500"/>
          </a:xfrm>
          <a:prstGeom prst="rect">
            <a:avLst/>
          </a:prstGeom>
        </p:spPr>
      </p:pic>
      <p:pic>
        <p:nvPicPr>
          <p:cNvPr id="8" name="Imagen 7" descr="Imagen que contiene oscuro, tabla, hombre, computadora&#10;&#10;Descripción generada automáticamente">
            <a:extLst>
              <a:ext uri="{FF2B5EF4-FFF2-40B4-BE49-F238E27FC236}">
                <a16:creationId xmlns:a16="http://schemas.microsoft.com/office/drawing/2014/main" id="{86ECC40D-095F-3EFE-B97F-0603E377702C}"/>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8222203" y="1279466"/>
            <a:ext cx="4762500" cy="4762500"/>
          </a:xfrm>
          <a:prstGeom prst="rect">
            <a:avLst/>
          </a:prstGeom>
        </p:spPr>
      </p:pic>
      <p:pic>
        <p:nvPicPr>
          <p:cNvPr id="3" name="Imagen 8">
            <a:extLst>
              <a:ext uri="{FF2B5EF4-FFF2-40B4-BE49-F238E27FC236}">
                <a16:creationId xmlns:a16="http://schemas.microsoft.com/office/drawing/2014/main" id="{4679771B-52F3-C899-4D71-4D8CA2EBE71A}"/>
              </a:ext>
            </a:extLst>
          </p:cNvPr>
          <p:cNvPicPr>
            <a:picLocks noChangeAspect="1"/>
          </p:cNvPicPr>
          <p:nvPr/>
        </p:nvPicPr>
        <p:blipFill>
          <a:blip r:embed="rId4"/>
          <a:stretch>
            <a:fillRect/>
          </a:stretch>
        </p:blipFill>
        <p:spPr>
          <a:xfrm>
            <a:off x="1" y="79101"/>
            <a:ext cx="10746580" cy="1275729"/>
          </a:xfrm>
          <a:prstGeom prst="rect">
            <a:avLst/>
          </a:prstGeom>
        </p:spPr>
      </p:pic>
      <p:pic>
        <p:nvPicPr>
          <p:cNvPr id="6" name="ICONO CONCLUSIONES">
            <a:extLst>
              <a:ext uri="{FF2B5EF4-FFF2-40B4-BE49-F238E27FC236}">
                <a16:creationId xmlns:a16="http://schemas.microsoft.com/office/drawing/2014/main" id="{0C698307-6D0E-88BA-3BF4-16E9BE889ECD}"/>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10808450" y="203362"/>
            <a:ext cx="1189806" cy="1207592"/>
          </a:xfrm>
          <a:prstGeom prst="rect">
            <a:avLst/>
          </a:prstGeom>
        </p:spPr>
      </p:pic>
      <p:sp>
        <p:nvSpPr>
          <p:cNvPr id="2" name="Título 1">
            <a:extLst>
              <a:ext uri="{FF2B5EF4-FFF2-40B4-BE49-F238E27FC236}">
                <a16:creationId xmlns:a16="http://schemas.microsoft.com/office/drawing/2014/main" id="{661ED514-92A4-4FDF-11D5-8315A9E17760}"/>
              </a:ext>
            </a:extLst>
          </p:cNvPr>
          <p:cNvSpPr>
            <a:spLocks noGrp="1"/>
          </p:cNvSpPr>
          <p:nvPr>
            <p:ph type="ctrTitle"/>
          </p:nvPr>
        </p:nvSpPr>
        <p:spPr>
          <a:xfrm>
            <a:off x="1620454" y="358815"/>
            <a:ext cx="5528841" cy="928808"/>
          </a:xfrm>
        </p:spPr>
        <p:txBody>
          <a:bodyPr/>
          <a:lstStyle/>
          <a:p>
            <a:r>
              <a:rPr lang="es-MX">
                <a:solidFill>
                  <a:srgbClr val="1281B4"/>
                </a:solidFill>
              </a:rPr>
              <a:t>Trabajo futuro</a:t>
            </a:r>
          </a:p>
        </p:txBody>
      </p:sp>
      <p:pic>
        <p:nvPicPr>
          <p:cNvPr id="5" name="Imagen 4">
            <a:extLst>
              <a:ext uri="{FF2B5EF4-FFF2-40B4-BE49-F238E27FC236}">
                <a16:creationId xmlns:a16="http://schemas.microsoft.com/office/drawing/2014/main" id="{82D50518-D82E-4591-B1F3-088DBC8414D5}"/>
              </a:ext>
            </a:extLst>
          </p:cNvPr>
          <p:cNvPicPr>
            <a:picLocks noChangeAspect="1"/>
          </p:cNvPicPr>
          <p:nvPr/>
        </p:nvPicPr>
        <p:blipFill>
          <a:blip r:embed="rId7"/>
          <a:stretch>
            <a:fillRect/>
          </a:stretch>
        </p:blipFill>
        <p:spPr>
          <a:xfrm>
            <a:off x="1615776" y="1849999"/>
            <a:ext cx="9528063" cy="3158002"/>
          </a:xfrm>
          <a:prstGeom prst="rect">
            <a:avLst/>
          </a:prstGeom>
        </p:spPr>
      </p:pic>
      <p:sp>
        <p:nvSpPr>
          <p:cNvPr id="4" name="Rectangle 1">
            <a:extLst>
              <a:ext uri="{FF2B5EF4-FFF2-40B4-BE49-F238E27FC236}">
                <a16:creationId xmlns:a16="http://schemas.microsoft.com/office/drawing/2014/main" id="{29E4F9CE-1DB0-2972-59B3-FCB90F9F69D0}"/>
              </a:ext>
            </a:extLst>
          </p:cNvPr>
          <p:cNvSpPr>
            <a:spLocks noGrp="1" noChangeArrowheads="1"/>
          </p:cNvSpPr>
          <p:nvPr>
            <p:ph type="subTitle" idx="1"/>
          </p:nvPr>
        </p:nvSpPr>
        <p:spPr bwMode="auto">
          <a:xfrm>
            <a:off x="1962155" y="2158863"/>
            <a:ext cx="8818544" cy="2246769"/>
          </a:xfrm>
          <a:prstGeom prst="rect">
            <a:avLst/>
          </a:prstGeom>
          <a:solidFill>
            <a:schemeClr val="accent1">
              <a:lumMod val="60000"/>
              <a:lumOff val="4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MX" sz="2800" dirty="0">
                <a:solidFill>
                  <a:schemeClr val="bg1"/>
                </a:solidFill>
                <a:latin typeface="Times New Roman" panose="02020603050405020304" pitchFamily="18" charset="0"/>
                <a:cs typeface="Times New Roman" panose="02020603050405020304" pitchFamily="18" charset="0"/>
              </a:rPr>
              <a:t>Mediante esta implementación se puede hacer una solida base de información para una implementación de IA así como un servicio de monitoreo más amplío por </a:t>
            </a:r>
            <a:r>
              <a:rPr lang="es-MX" altLang="es-MX" sz="2800" dirty="0" err="1">
                <a:solidFill>
                  <a:schemeClr val="bg1"/>
                </a:solidFill>
                <a:latin typeface="Times New Roman" panose="02020603050405020304" pitchFamily="18" charset="0"/>
                <a:cs typeface="Times New Roman" panose="02020603050405020304" pitchFamily="18" charset="0"/>
              </a:rPr>
              <a:t>ajolotario</a:t>
            </a:r>
            <a:r>
              <a:rPr lang="es-MX" altLang="es-MX" sz="2800" dirty="0">
                <a:solidFill>
                  <a:schemeClr val="bg1"/>
                </a:solidFill>
                <a:latin typeface="Times New Roman" panose="02020603050405020304" pitchFamily="18" charset="0"/>
                <a:cs typeface="Times New Roman" panose="02020603050405020304" pitchFamily="18" charset="0"/>
              </a:rPr>
              <a:t> que sea redituable tanto por el equipo de investigación como por los interesados en hacer uso de nuestro sistema</a:t>
            </a:r>
            <a:endParaRPr kumimoji="0" lang="es-MX" altLang="es-MX"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grpSp>
        <p:nvGrpSpPr>
          <p:cNvPr id="9" name="MARCO DEFINITIVO">
            <a:extLst>
              <a:ext uri="{FF2B5EF4-FFF2-40B4-BE49-F238E27FC236}">
                <a16:creationId xmlns:a16="http://schemas.microsoft.com/office/drawing/2014/main" id="{CAF9B879-627E-C4BF-781E-6FECFE53424B}"/>
              </a:ext>
            </a:extLst>
          </p:cNvPr>
          <p:cNvGrpSpPr/>
          <p:nvPr/>
        </p:nvGrpSpPr>
        <p:grpSpPr>
          <a:xfrm>
            <a:off x="-22028" y="29160"/>
            <a:ext cx="12281993" cy="6844316"/>
            <a:chOff x="-22028" y="29160"/>
            <a:chExt cx="12281993" cy="6844316"/>
          </a:xfrm>
        </p:grpSpPr>
        <p:grpSp>
          <p:nvGrpSpPr>
            <p:cNvPr id="10" name="PCB SUPERIOR IZQ">
              <a:extLst>
                <a:ext uri="{FF2B5EF4-FFF2-40B4-BE49-F238E27FC236}">
                  <a16:creationId xmlns:a16="http://schemas.microsoft.com/office/drawing/2014/main" id="{A58F3104-E3FE-18E2-8811-69EADB36D760}"/>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D0793A7A-871C-113A-8E75-C31C90F7E457}"/>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9472E043-572C-6515-943B-D12B7C697ED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53CBE1E4-D63A-3420-D7F5-C26405F671C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165E6E15-29DB-4983-405F-363621622FF0}"/>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1" name="OLA MAR SUPERIOR DER">
              <a:extLst>
                <a:ext uri="{FF2B5EF4-FFF2-40B4-BE49-F238E27FC236}">
                  <a16:creationId xmlns:a16="http://schemas.microsoft.com/office/drawing/2014/main" id="{6EF22FA4-02F2-661B-D811-32BAADA83EE2}"/>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F08B4501-2239-EB16-8EC6-B2AB1A26D527}"/>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188B238F-A274-CBC1-32FE-620BD9DF646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10D2CD22-B691-A257-8012-F2FA7154B9D6}"/>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1AF8E103-183B-4B99-2D48-255B97FADC10}"/>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CC05E49D-AF60-5D89-73B3-13362657AC0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9FF8A6D0-60FE-CDD3-AB9F-7B6BCE69FEB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F56265A8-9B1E-1BBB-811C-5697654D776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23EA27C6-345C-217E-4C81-0E45FA590083}"/>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FBC76EBE-53F6-74E3-BD03-C02F48CD81F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F0956A8D-9B00-0B2D-10DA-C7A56AB21F0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37BB1790-354B-A504-DB6F-FCD7EA54185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74B65109-9B2B-15B1-5FEE-C41F75C9DF9A}"/>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2FA8624A-6110-BC6C-AA30-66E01B9AA16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4E929F71-D12C-E99C-0F01-FB609D8EF2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17340010-11EB-B297-1B47-3E7077FFA99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2" name="ICONO EQUIPO">
            <a:extLst>
              <a:ext uri="{FF2B5EF4-FFF2-40B4-BE49-F238E27FC236}">
                <a16:creationId xmlns:a16="http://schemas.microsoft.com/office/drawing/2014/main" id="{52D307FD-2946-64B1-2239-96B5F6292D10}"/>
              </a:ext>
            </a:extLst>
          </p:cNvPr>
          <p:cNvPicPr>
            <a:picLocks noChangeAspect="1"/>
          </p:cNvPicPr>
          <p:nvPr/>
        </p:nvPicPr>
        <p:blipFill>
          <a:blip r:embed="rId8">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3" name="Grupo 32">
            <a:extLst>
              <a:ext uri="{FF2B5EF4-FFF2-40B4-BE49-F238E27FC236}">
                <a16:creationId xmlns:a16="http://schemas.microsoft.com/office/drawing/2014/main" id="{5938A97A-A10A-5DA3-7C42-AAE7A2592FFA}"/>
              </a:ext>
            </a:extLst>
          </p:cNvPr>
          <p:cNvGrpSpPr/>
          <p:nvPr/>
        </p:nvGrpSpPr>
        <p:grpSpPr>
          <a:xfrm>
            <a:off x="9411520" y="3796650"/>
            <a:ext cx="3395766" cy="3395766"/>
            <a:chOff x="9411520" y="3796650"/>
            <a:chExt cx="3395766" cy="3395766"/>
          </a:xfrm>
        </p:grpSpPr>
        <p:pic>
          <p:nvPicPr>
            <p:cNvPr id="34" name="Imagen 27">
              <a:extLst>
                <a:ext uri="{FF2B5EF4-FFF2-40B4-BE49-F238E27FC236}">
                  <a16:creationId xmlns:a16="http://schemas.microsoft.com/office/drawing/2014/main" id="{BD203FFB-1A28-9A1A-9189-E07D3CE91F96}"/>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5" name="Círculo: vacío 34">
              <a:extLst>
                <a:ext uri="{FF2B5EF4-FFF2-40B4-BE49-F238E27FC236}">
                  <a16:creationId xmlns:a16="http://schemas.microsoft.com/office/drawing/2014/main" id="{6D0C758C-986D-3B6E-0D34-54BAFC3A92B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6" name="Elipse 35">
              <a:extLst>
                <a:ext uri="{FF2B5EF4-FFF2-40B4-BE49-F238E27FC236}">
                  <a16:creationId xmlns:a16="http://schemas.microsoft.com/office/drawing/2014/main" id="{344D63EB-877A-A25C-608E-42930693E9E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8">
              <a:extLst>
                <a:ext uri="{FF2B5EF4-FFF2-40B4-BE49-F238E27FC236}">
                  <a16:creationId xmlns:a16="http://schemas.microsoft.com/office/drawing/2014/main" id="{FEAB72D3-1F4E-61FF-DEF4-D829C8BBED5A}"/>
                </a:ext>
              </a:extLst>
            </p:cNvPr>
            <p:cNvSpPr txBox="1"/>
            <p:nvPr/>
          </p:nvSpPr>
          <p:spPr>
            <a:xfrm>
              <a:off x="11341483" y="6167280"/>
              <a:ext cx="590234" cy="523220"/>
            </a:xfrm>
            <a:prstGeom prst="rect">
              <a:avLst/>
            </a:prstGeom>
            <a:noFill/>
          </p:spPr>
          <p:txBody>
            <a:bodyPr wrap="square" rtlCol="0">
              <a:spAutoFit/>
            </a:bodyPr>
            <a:lstStyle/>
            <a:p>
              <a:r>
                <a:rPr lang="es-MX" sz="2800" b="1" dirty="0">
                  <a:effectLst>
                    <a:outerShdw blurRad="38100" dist="38100" dir="2700000" algn="tl">
                      <a:srgbClr val="000000">
                        <a:alpha val="43137"/>
                      </a:srgbClr>
                    </a:outerShdw>
                  </a:effectLst>
                </a:rPr>
                <a:t>32</a:t>
              </a:r>
            </a:p>
          </p:txBody>
        </p:sp>
      </p:grpSp>
    </p:spTree>
    <p:extLst>
      <p:ext uri="{BB962C8B-B14F-4D97-AF65-F5344CB8AC3E}">
        <p14:creationId xmlns:p14="http://schemas.microsoft.com/office/powerpoint/2010/main" val="39471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59FC774F-2C04-5086-B12B-F383D5ADD36C}"/>
              </a:ext>
            </a:extLst>
          </p:cNvPr>
          <p:cNvPicPr>
            <a:picLocks noChangeAspect="1"/>
          </p:cNvPicPr>
          <p:nvPr/>
        </p:nvPicPr>
        <p:blipFill>
          <a:blip r:embed="rId3"/>
          <a:stretch>
            <a:fillRect/>
          </a:stretch>
        </p:blipFill>
        <p:spPr>
          <a:xfrm>
            <a:off x="4350203" y="4127839"/>
            <a:ext cx="3647268" cy="2047865"/>
          </a:xfrm>
          <a:prstGeom prst="rect">
            <a:avLst/>
          </a:prstGeom>
        </p:spPr>
      </p:pic>
      <p:pic>
        <p:nvPicPr>
          <p:cNvPr id="1225" name="AJOLOTES VARIOS" descr="Imagen que contiene oscuro, hombre, puesto, animal&#10;&#10;Descripción generada automáticamente">
            <a:extLst>
              <a:ext uri="{FF2B5EF4-FFF2-40B4-BE49-F238E27FC236}">
                <a16:creationId xmlns:a16="http://schemas.microsoft.com/office/drawing/2014/main" id="{E02D9454-B75B-6BA0-5233-DD7EB3629AD7}"/>
              </a:ext>
            </a:extLst>
          </p:cNvPr>
          <p:cNvPicPr>
            <a:picLocks noChangeAspect="1"/>
          </p:cNvPicPr>
          <p:nvPr/>
        </p:nvPicPr>
        <p:blipFill>
          <a:blip r:embed="rId4">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3386379" y="-332377"/>
            <a:ext cx="3590925" cy="6296025"/>
          </a:xfrm>
          <a:prstGeom prst="rect">
            <a:avLst/>
          </a:prstGeom>
        </p:spPr>
      </p:pic>
      <p:pic>
        <p:nvPicPr>
          <p:cNvPr id="1226" name="AJOLOTES ESCALERA 2">
            <a:extLst>
              <a:ext uri="{FF2B5EF4-FFF2-40B4-BE49-F238E27FC236}">
                <a16:creationId xmlns:a16="http://schemas.microsoft.com/office/drawing/2014/main" id="{D27D32AB-EB4D-BF75-5A4C-A9D3B3834C60}"/>
              </a:ext>
            </a:extLst>
          </p:cNvPr>
          <p:cNvPicPr>
            <a:picLocks noChangeAspect="1" noChangeArrowheads="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21288976" flipH="1">
            <a:off x="12468325" y="5010976"/>
            <a:ext cx="3398257" cy="3724285"/>
          </a:xfrm>
          <a:prstGeom prst="rect">
            <a:avLst/>
          </a:prstGeom>
          <a:noFill/>
          <a:extLst>
            <a:ext uri="{909E8E84-426E-40DD-AFC4-6F175D3DCCD1}">
              <a14:hiddenFill xmlns:a14="http://schemas.microsoft.com/office/drawing/2010/main">
                <a:solidFill>
                  <a:srgbClr val="FFFFFF"/>
                </a:solidFill>
              </a14:hiddenFill>
            </a:ext>
          </a:extLst>
        </p:spPr>
      </p:pic>
      <p:pic>
        <p:nvPicPr>
          <p:cNvPr id="1227" name="AJOLOTES ESCALERA">
            <a:extLst>
              <a:ext uri="{FF2B5EF4-FFF2-40B4-BE49-F238E27FC236}">
                <a16:creationId xmlns:a16="http://schemas.microsoft.com/office/drawing/2014/main" id="{ED2E519F-A4E4-2BB2-614E-ECABAC657AA1}"/>
              </a:ext>
            </a:extLst>
          </p:cNvPr>
          <p:cNvPicPr>
            <a:picLocks noChangeAspect="1" noChangeArrowheads="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21412" t="4651" r="21612" b="5258"/>
          <a:stretch/>
        </p:blipFill>
        <p:spPr bwMode="auto">
          <a:xfrm rot="1599317">
            <a:off x="-5067088" y="4155825"/>
            <a:ext cx="4135441" cy="3724285"/>
          </a:xfrm>
          <a:prstGeom prst="rect">
            <a:avLst/>
          </a:prstGeom>
          <a:noFill/>
          <a:extLst>
            <a:ext uri="{909E8E84-426E-40DD-AFC4-6F175D3DCCD1}">
              <a14:hiddenFill xmlns:a14="http://schemas.microsoft.com/office/drawing/2010/main">
                <a:solidFill>
                  <a:srgbClr val="FFFFFF"/>
                </a:solidFill>
              </a14:hiddenFill>
            </a:ext>
          </a:extLst>
        </p:spPr>
      </p:pic>
      <p:sp>
        <p:nvSpPr>
          <p:cNvPr id="1025" name="NOMBRE TT">
            <a:extLst>
              <a:ext uri="{FF2B5EF4-FFF2-40B4-BE49-F238E27FC236}">
                <a16:creationId xmlns:a16="http://schemas.microsoft.com/office/drawing/2014/main" id="{F7D7C894-7B0C-6E7D-7F78-FE6D67E2A427}"/>
              </a:ext>
            </a:extLst>
          </p:cNvPr>
          <p:cNvSpPr txBox="1">
            <a:spLocks/>
          </p:cNvSpPr>
          <p:nvPr/>
        </p:nvSpPr>
        <p:spPr>
          <a:xfrm>
            <a:off x="1577391" y="6959600"/>
            <a:ext cx="9037211" cy="603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 de monitoreo de parámetros fisicoquímicos de calidad del agua para la conservación ex-situ de especies de género </a:t>
            </a:r>
            <a:r>
              <a:rPr lang="es-MX" sz="1800" b="1" i="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ambystoma</a:t>
            </a:r>
            <a:r>
              <a:rPr lang="es-MX"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MX" sz="2000">
              <a:solidFill>
                <a:schemeClr val="bg1"/>
              </a:solidFill>
            </a:endParaRPr>
          </a:p>
        </p:txBody>
      </p:sp>
      <p:sp>
        <p:nvSpPr>
          <p:cNvPr id="6" name="EQUIPO DEV">
            <a:extLst>
              <a:ext uri="{FF2B5EF4-FFF2-40B4-BE49-F238E27FC236}">
                <a16:creationId xmlns:a16="http://schemas.microsoft.com/office/drawing/2014/main" id="{B922BA3B-2B02-6770-AB59-E8AEF16884CE}"/>
              </a:ext>
            </a:extLst>
          </p:cNvPr>
          <p:cNvSpPr/>
          <p:nvPr/>
        </p:nvSpPr>
        <p:spPr>
          <a:xfrm>
            <a:off x="2831817" y="-684293"/>
            <a:ext cx="6528365" cy="400110"/>
          </a:xfrm>
          <a:prstGeom prst="rect">
            <a:avLst/>
          </a:prstGeom>
          <a:noFill/>
        </p:spPr>
        <p:txBody>
          <a:bodyPr wrap="square" lIns="91440" tIns="45720" rIns="91440" bIns="45720">
            <a:spAutoFit/>
            <a:scene3d>
              <a:camera prst="orthographicFront">
                <a:rot lat="0" lon="21299974" rev="0"/>
              </a:camera>
              <a:lightRig rig="threePt" dir="t"/>
            </a:scene3d>
            <a:sp3d>
              <a:bevelT w="38100"/>
            </a:sp3d>
          </a:bodyPr>
          <a:lstStyle/>
          <a:p>
            <a:pPr algn="ctr"/>
            <a:r>
              <a:rPr lang="es-ES" sz="2000">
                <a:ln w="0"/>
                <a:effectLst>
                  <a:outerShdw blurRad="38100" dist="19050" dir="2700000" algn="tl" rotWithShape="0">
                    <a:schemeClr val="dk1">
                      <a:alpha val="40000"/>
                    </a:schemeClr>
                  </a:outerShdw>
                </a:effectLst>
              </a:rPr>
              <a:t>Sistemas Inteligentes para el Medio Ambiente</a:t>
            </a:r>
          </a:p>
        </p:txBody>
      </p:sp>
      <p:pic>
        <p:nvPicPr>
          <p:cNvPr id="1052" name="IPN LOGO" descr="Escudo I.P.N. – Sociedad, Tecnología y Deontología.">
            <a:extLst>
              <a:ext uri="{FF2B5EF4-FFF2-40B4-BE49-F238E27FC236}">
                <a16:creationId xmlns:a16="http://schemas.microsoft.com/office/drawing/2014/main" id="{15A014B4-72CE-260E-5D1D-FCB5D99097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80" y="8927253"/>
            <a:ext cx="2744038" cy="2940041"/>
          </a:xfrm>
          <a:prstGeom prst="rect">
            <a:avLst/>
          </a:prstGeom>
          <a:noFill/>
          <a:extLst>
            <a:ext uri="{909E8E84-426E-40DD-AFC4-6F175D3DCCD1}">
              <a14:hiddenFill xmlns:a14="http://schemas.microsoft.com/office/drawing/2010/main">
                <a:solidFill>
                  <a:srgbClr val="FFFFFF"/>
                </a:solidFill>
              </a14:hiddenFill>
            </a:ext>
          </a:extLst>
        </p:spPr>
      </p:pic>
      <p:pic>
        <p:nvPicPr>
          <p:cNvPr id="1053" name="ESCOM LOGO" descr="Historia e Identidad Gráfica - ESCOM">
            <a:extLst>
              <a:ext uri="{FF2B5EF4-FFF2-40B4-BE49-F238E27FC236}">
                <a16:creationId xmlns:a16="http://schemas.microsoft.com/office/drawing/2014/main" id="{B71BEC50-2757-8231-DED7-DE8DF009E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7546" y="9228246"/>
            <a:ext cx="2871031" cy="2338056"/>
          </a:xfrm>
          <a:prstGeom prst="rect">
            <a:avLst/>
          </a:prstGeom>
          <a:noFill/>
          <a:extLst>
            <a:ext uri="{909E8E84-426E-40DD-AFC4-6F175D3DCCD1}">
              <a14:hiddenFill xmlns:a14="http://schemas.microsoft.com/office/drawing/2010/main">
                <a:solidFill>
                  <a:srgbClr val="FFFFFF"/>
                </a:solidFill>
              </a14:hiddenFill>
            </a:ext>
          </a:extLst>
        </p:spPr>
      </p:pic>
      <p:sp>
        <p:nvSpPr>
          <p:cNvPr id="4" name="DIRECTORES">
            <a:extLst>
              <a:ext uri="{FF2B5EF4-FFF2-40B4-BE49-F238E27FC236}">
                <a16:creationId xmlns:a16="http://schemas.microsoft.com/office/drawing/2014/main" id="{C89C2B9D-1417-7EE7-0FEC-C06D2ADF26A8}"/>
              </a:ext>
            </a:extLst>
          </p:cNvPr>
          <p:cNvSpPr txBox="1">
            <a:spLocks/>
          </p:cNvSpPr>
          <p:nvPr/>
        </p:nvSpPr>
        <p:spPr>
          <a:xfrm>
            <a:off x="3490017" y="3105707"/>
            <a:ext cx="5323405" cy="17377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4800" b="1" dirty="0">
                <a:solidFill>
                  <a:schemeClr val="bg1"/>
                </a:solidFill>
              </a:rPr>
              <a:t>¡GRACIAS!</a:t>
            </a:r>
          </a:p>
        </p:txBody>
      </p:sp>
      <p:grpSp>
        <p:nvGrpSpPr>
          <p:cNvPr id="8" name="PCB INFERIOR DER">
            <a:extLst>
              <a:ext uri="{FF2B5EF4-FFF2-40B4-BE49-F238E27FC236}">
                <a16:creationId xmlns:a16="http://schemas.microsoft.com/office/drawing/2014/main" id="{F9E3D343-706C-8FBA-DB6B-07CC35536FC1}"/>
              </a:ext>
            </a:extLst>
          </p:cNvPr>
          <p:cNvGrpSpPr>
            <a:grpSpLocks/>
          </p:cNvGrpSpPr>
          <p:nvPr/>
        </p:nvGrpSpPr>
        <p:grpSpPr>
          <a:xfrm>
            <a:off x="10301253" y="5250762"/>
            <a:ext cx="1837988" cy="1511485"/>
            <a:chOff x="7188775" y="3517200"/>
            <a:chExt cx="1753075" cy="1400501"/>
          </a:xfrm>
        </p:grpSpPr>
        <p:grpSp>
          <p:nvGrpSpPr>
            <p:cNvPr id="52" name="Google Shape;567;p39">
              <a:extLst>
                <a:ext uri="{FF2B5EF4-FFF2-40B4-BE49-F238E27FC236}">
                  <a16:creationId xmlns:a16="http://schemas.microsoft.com/office/drawing/2014/main" id="{E66EE87B-5392-6EA6-09AB-9E9B63E3B47D}"/>
                </a:ext>
              </a:extLst>
            </p:cNvPr>
            <p:cNvGrpSpPr>
              <a:grpSpLocks/>
            </p:cNvGrpSpPr>
            <p:nvPr/>
          </p:nvGrpSpPr>
          <p:grpSpPr>
            <a:xfrm>
              <a:off x="7188775" y="3517200"/>
              <a:ext cx="1753075" cy="694625"/>
              <a:chOff x="7188775" y="3875550"/>
              <a:chExt cx="1753075" cy="694625"/>
            </a:xfrm>
          </p:grpSpPr>
          <p:sp>
            <p:nvSpPr>
              <p:cNvPr id="57" name="Google Shape;568;p39">
                <a:extLst>
                  <a:ext uri="{FF2B5EF4-FFF2-40B4-BE49-F238E27FC236}">
                    <a16:creationId xmlns:a16="http://schemas.microsoft.com/office/drawing/2014/main" id="{1FF64991-DFB7-2C5C-2698-07644F65DABF}"/>
                  </a:ext>
                </a:extLst>
              </p:cNvPr>
              <p:cNvSpPr>
                <a:spLocks/>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69;p39">
                <a:extLst>
                  <a:ext uri="{FF2B5EF4-FFF2-40B4-BE49-F238E27FC236}">
                    <a16:creationId xmlns:a16="http://schemas.microsoft.com/office/drawing/2014/main" id="{64C608F1-6E3A-1556-A1DB-0283E36D45B1}"/>
                  </a:ext>
                </a:extLst>
              </p:cNvPr>
              <p:cNvSpPr>
                <a:spLocks/>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050" name="Google Shape;570;p39">
                <a:extLst>
                  <a:ext uri="{FF2B5EF4-FFF2-40B4-BE49-F238E27FC236}">
                    <a16:creationId xmlns:a16="http://schemas.microsoft.com/office/drawing/2014/main" id="{4311A476-E6A2-C2C8-0FE7-E1122C392C6A}"/>
                  </a:ext>
                </a:extLst>
              </p:cNvPr>
              <p:cNvSpPr>
                <a:spLocks/>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3" name="Google Shape;571;p39">
              <a:extLst>
                <a:ext uri="{FF2B5EF4-FFF2-40B4-BE49-F238E27FC236}">
                  <a16:creationId xmlns:a16="http://schemas.microsoft.com/office/drawing/2014/main" id="{A9E04146-808F-A48A-4192-C9A364B9DF8A}"/>
                </a:ext>
              </a:extLst>
            </p:cNvPr>
            <p:cNvGrpSpPr>
              <a:grpSpLocks/>
            </p:cNvGrpSpPr>
            <p:nvPr/>
          </p:nvGrpSpPr>
          <p:grpSpPr>
            <a:xfrm>
              <a:off x="7514175" y="4355175"/>
              <a:ext cx="1251425" cy="562526"/>
              <a:chOff x="5827250" y="4355175"/>
              <a:chExt cx="1251425" cy="562526"/>
            </a:xfrm>
          </p:grpSpPr>
          <p:sp>
            <p:nvSpPr>
              <p:cNvPr id="54" name="Google Shape;572;p39">
                <a:extLst>
                  <a:ext uri="{FF2B5EF4-FFF2-40B4-BE49-F238E27FC236}">
                    <a16:creationId xmlns:a16="http://schemas.microsoft.com/office/drawing/2014/main" id="{5CC0286C-6A87-4440-A5A9-EF47F26289C1}"/>
                  </a:ext>
                </a:extLst>
              </p:cNvPr>
              <p:cNvSpPr>
                <a:spLocks/>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3;p39">
                <a:extLst>
                  <a:ext uri="{FF2B5EF4-FFF2-40B4-BE49-F238E27FC236}">
                    <a16:creationId xmlns:a16="http://schemas.microsoft.com/office/drawing/2014/main" id="{7F0536E5-37A1-EE45-2CE2-2EC9D665E101}"/>
                  </a:ext>
                </a:extLst>
              </p:cNvPr>
              <p:cNvSpPr>
                <a:spLocks/>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6" name="Google Shape;574;p39">
                <a:extLst>
                  <a:ext uri="{FF2B5EF4-FFF2-40B4-BE49-F238E27FC236}">
                    <a16:creationId xmlns:a16="http://schemas.microsoft.com/office/drawing/2014/main" id="{03132D8E-E32A-00A6-01D9-2B48535D3498}"/>
                  </a:ext>
                </a:extLst>
              </p:cNvPr>
              <p:cNvSpPr>
                <a:spLocks/>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06" name="OLA MAR SUPERIOR DER">
            <a:extLst>
              <a:ext uri="{FF2B5EF4-FFF2-40B4-BE49-F238E27FC236}">
                <a16:creationId xmlns:a16="http://schemas.microsoft.com/office/drawing/2014/main" id="{0C2EA70C-479D-4C0B-5D19-67EABC48E35A}"/>
              </a:ext>
            </a:extLst>
          </p:cNvPr>
          <p:cNvGrpSpPr>
            <a:grpSpLocks/>
          </p:cNvGrpSpPr>
          <p:nvPr/>
        </p:nvGrpSpPr>
        <p:grpSpPr>
          <a:xfrm flipH="1">
            <a:off x="8180770" y="29160"/>
            <a:ext cx="4079195" cy="1628568"/>
            <a:chOff x="427039" y="2728590"/>
            <a:chExt cx="1486533" cy="593480"/>
          </a:xfrm>
        </p:grpSpPr>
        <p:sp>
          <p:nvSpPr>
            <p:cNvPr id="1207" name="Google Shape;1445;p36">
              <a:extLst>
                <a:ext uri="{FF2B5EF4-FFF2-40B4-BE49-F238E27FC236}">
                  <a16:creationId xmlns:a16="http://schemas.microsoft.com/office/drawing/2014/main" id="{9D21A6A4-DA0B-5710-04CA-5954BE5C6C09}"/>
                </a:ext>
              </a:extLst>
            </p:cNvPr>
            <p:cNvSpPr>
              <a:spLocks/>
            </p:cNvSpPr>
            <p:nvPr/>
          </p:nvSpPr>
          <p:spPr>
            <a:xfrm>
              <a:off x="427039" y="2728590"/>
              <a:ext cx="1486533" cy="593480"/>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446;p36">
              <a:extLst>
                <a:ext uri="{FF2B5EF4-FFF2-40B4-BE49-F238E27FC236}">
                  <a16:creationId xmlns:a16="http://schemas.microsoft.com/office/drawing/2014/main" id="{4D6A5C98-40B1-3C8A-4D92-CD7E067476D6}"/>
                </a:ext>
              </a:extLst>
            </p:cNvPr>
            <p:cNvSpPr>
              <a:spLocks/>
            </p:cNvSpPr>
            <p:nvPr/>
          </p:nvSpPr>
          <p:spPr>
            <a:xfrm>
              <a:off x="427039" y="2728590"/>
              <a:ext cx="1199668" cy="519865"/>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OLA MAR INFERIOR IZQ">
            <a:extLst>
              <a:ext uri="{FF2B5EF4-FFF2-40B4-BE49-F238E27FC236}">
                <a16:creationId xmlns:a16="http://schemas.microsoft.com/office/drawing/2014/main" id="{CC574ECA-7E06-AB7D-0DAB-D038C5F91DA1}"/>
              </a:ext>
            </a:extLst>
          </p:cNvPr>
          <p:cNvGrpSpPr>
            <a:grpSpLocks/>
          </p:cNvGrpSpPr>
          <p:nvPr/>
        </p:nvGrpSpPr>
        <p:grpSpPr>
          <a:xfrm>
            <a:off x="-22028" y="4606797"/>
            <a:ext cx="4885856" cy="2266679"/>
            <a:chOff x="-1658" y="2876815"/>
            <a:chExt cx="4885856" cy="2266679"/>
          </a:xfrm>
        </p:grpSpPr>
        <p:sp>
          <p:nvSpPr>
            <p:cNvPr id="1210" name="Google Shape;1427;p35">
              <a:extLst>
                <a:ext uri="{FF2B5EF4-FFF2-40B4-BE49-F238E27FC236}">
                  <a16:creationId xmlns:a16="http://schemas.microsoft.com/office/drawing/2014/main" id="{B14F992E-4559-5C89-1908-9E309B53D867}"/>
                </a:ext>
              </a:extLst>
            </p:cNvPr>
            <p:cNvSpPr>
              <a:spLocks/>
            </p:cNvSpPr>
            <p:nvPr/>
          </p:nvSpPr>
          <p:spPr>
            <a:xfrm flipH="1">
              <a:off x="-1658" y="2876815"/>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428;p35">
              <a:extLst>
                <a:ext uri="{FF2B5EF4-FFF2-40B4-BE49-F238E27FC236}">
                  <a16:creationId xmlns:a16="http://schemas.microsoft.com/office/drawing/2014/main" id="{5383B4E8-CB03-C66A-91D5-2A45BC1ABB7D}"/>
                </a:ext>
              </a:extLst>
            </p:cNvPr>
            <p:cNvSpPr>
              <a:spLocks/>
            </p:cNvSpPr>
            <p:nvPr/>
          </p:nvSpPr>
          <p:spPr>
            <a:xfrm flipH="1">
              <a:off x="2943" y="3391043"/>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IPN LOGO" descr="Escudo I.P.N. – Sociedad, Tecnología y Deontología.">
            <a:extLst>
              <a:ext uri="{FF2B5EF4-FFF2-40B4-BE49-F238E27FC236}">
                <a16:creationId xmlns:a16="http://schemas.microsoft.com/office/drawing/2014/main" id="{817BBE50-F8C6-FE78-1AD5-ADEAF776C4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14500" y="960302"/>
            <a:ext cx="2151968" cy="2294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ESCOM LOGO" descr="Historia e Identidad Gráfica - ESCOM">
            <a:extLst>
              <a:ext uri="{FF2B5EF4-FFF2-40B4-BE49-F238E27FC236}">
                <a16:creationId xmlns:a16="http://schemas.microsoft.com/office/drawing/2014/main" id="{0B25D18B-4136-23B9-C033-8931976B7F47}"/>
              </a:ext>
            </a:extLst>
          </p:cNvPr>
          <p:cNvPicPr>
            <a:picLocks noChangeAspect="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8657546" y="1119115"/>
            <a:ext cx="2310579" cy="1872763"/>
          </a:xfrm>
          <a:prstGeom prst="rect">
            <a:avLst/>
          </a:prstGeom>
          <a:noFill/>
          <a:extLst>
            <a:ext uri="{909E8E84-426E-40DD-AFC4-6F175D3DCCD1}">
              <a14:hiddenFill xmlns:a14="http://schemas.microsoft.com/office/drawing/2010/main">
                <a:solidFill>
                  <a:srgbClr val="FFFFFF"/>
                </a:solidFill>
              </a14:hiddenFill>
            </a:ext>
          </a:extLst>
        </p:spPr>
      </p:pic>
      <p:pic>
        <p:nvPicPr>
          <p:cNvPr id="11" name="ICONO EQUIPO" descr="Forma&#10;&#10;Descripción generada automáticamente">
            <a:extLst>
              <a:ext uri="{FF2B5EF4-FFF2-40B4-BE49-F238E27FC236}">
                <a16:creationId xmlns:a16="http://schemas.microsoft.com/office/drawing/2014/main" id="{289F768B-CEC2-9582-39AC-1C84C5926AB3}"/>
              </a:ext>
            </a:extLst>
          </p:cNvPr>
          <p:cNvPicPr>
            <a:picLocks noChangeAspect="1"/>
          </p:cNvPicPr>
          <p:nvPr/>
        </p:nvPicPr>
        <p:blipFill>
          <a:blip r:embed="rId8">
            <a:duotone>
              <a:prstClr val="black"/>
              <a:srgbClr val="1FB0F1">
                <a:tint val="45000"/>
                <a:satMod val="400000"/>
              </a:srgbClr>
            </a:duotone>
            <a:extLst>
              <a:ext uri="{28A0092B-C50C-407E-A947-70E740481C1C}">
                <a14:useLocalDpi xmlns:a14="http://schemas.microsoft.com/office/drawing/2010/main" val="0"/>
              </a:ext>
            </a:extLst>
          </a:blip>
          <a:stretch>
            <a:fillRect/>
          </a:stretch>
        </p:blipFill>
        <p:spPr>
          <a:xfrm>
            <a:off x="5213725" y="593633"/>
            <a:ext cx="1764545" cy="1891308"/>
          </a:xfrm>
          <a:prstGeom prst="rect">
            <a:avLst/>
          </a:prstGeom>
        </p:spPr>
      </p:pic>
      <p:cxnSp>
        <p:nvCxnSpPr>
          <p:cNvPr id="25" name="Conector recto 24">
            <a:extLst>
              <a:ext uri="{FF2B5EF4-FFF2-40B4-BE49-F238E27FC236}">
                <a16:creationId xmlns:a16="http://schemas.microsoft.com/office/drawing/2014/main" id="{A49DF865-7981-FF7C-1637-69210B6A77A7}"/>
              </a:ext>
            </a:extLst>
          </p:cNvPr>
          <p:cNvCxnSpPr>
            <a:cxnSpLocks/>
          </p:cNvCxnSpPr>
          <p:nvPr/>
        </p:nvCxnSpPr>
        <p:spPr>
          <a:xfrm>
            <a:off x="1153324" y="3223709"/>
            <a:ext cx="2558555" cy="0"/>
          </a:xfrm>
          <a:prstGeom prst="line">
            <a:avLst/>
          </a:prstGeom>
          <a:ln w="76200">
            <a:solidFill>
              <a:srgbClr val="151B3F">
                <a:alpha val="42000"/>
              </a:srgbClr>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a:extLst>
              <a:ext uri="{FF2B5EF4-FFF2-40B4-BE49-F238E27FC236}">
                <a16:creationId xmlns:a16="http://schemas.microsoft.com/office/drawing/2014/main" id="{C42B32C4-C8BE-A7FD-B7DF-427B32F9A503}"/>
              </a:ext>
            </a:extLst>
          </p:cNvPr>
          <p:cNvCxnSpPr>
            <a:cxnSpLocks/>
          </p:cNvCxnSpPr>
          <p:nvPr/>
        </p:nvCxnSpPr>
        <p:spPr>
          <a:xfrm>
            <a:off x="4597400" y="2555644"/>
            <a:ext cx="2997200" cy="0"/>
          </a:xfrm>
          <a:prstGeom prst="line">
            <a:avLst/>
          </a:prstGeom>
          <a:ln w="76200">
            <a:solidFill>
              <a:srgbClr val="151B3F">
                <a:alpha val="42000"/>
              </a:srgbClr>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682D43EB-A59C-6F5E-E107-771414244EF6}"/>
              </a:ext>
            </a:extLst>
          </p:cNvPr>
          <p:cNvCxnSpPr>
            <a:cxnSpLocks/>
          </p:cNvCxnSpPr>
          <p:nvPr/>
        </p:nvCxnSpPr>
        <p:spPr>
          <a:xfrm>
            <a:off x="8506903" y="3199739"/>
            <a:ext cx="2558555" cy="0"/>
          </a:xfrm>
          <a:prstGeom prst="line">
            <a:avLst/>
          </a:prstGeom>
          <a:ln w="76200">
            <a:solidFill>
              <a:srgbClr val="151B3F">
                <a:alpha val="42000"/>
              </a:srgbClr>
            </a:solidFill>
          </a:ln>
          <a:effectLst/>
        </p:spPr>
        <p:style>
          <a:lnRef idx="2">
            <a:schemeClr val="accent1"/>
          </a:lnRef>
          <a:fillRef idx="0">
            <a:schemeClr val="accent1"/>
          </a:fillRef>
          <a:effectRef idx="1">
            <a:schemeClr val="accent1"/>
          </a:effectRef>
          <a:fontRef idx="minor">
            <a:schemeClr val="tx1"/>
          </a:fontRef>
        </p:style>
      </p:cxnSp>
      <p:pic>
        <p:nvPicPr>
          <p:cNvPr id="1221" name="AJOLOTES MEDIANOS" descr="Imagen que contiene cadena, oscuro, tabla, iluminado&#10;&#10;Descripción generada automáticamente">
            <a:extLst>
              <a:ext uri="{FF2B5EF4-FFF2-40B4-BE49-F238E27FC236}">
                <a16:creationId xmlns:a16="http://schemas.microsoft.com/office/drawing/2014/main" id="{3C492952-7D11-5BF0-CC82-FDDA9BB319D3}"/>
              </a:ext>
            </a:extLst>
          </p:cNvPr>
          <p:cNvPicPr>
            <a:picLocks noChangeAspect="1"/>
          </p:cNvPicPr>
          <p:nvPr/>
        </p:nvPicPr>
        <p:blipFill>
          <a:blip r:embed="rId9">
            <a:alphaModFix amt="20000"/>
            <a:duotone>
              <a:schemeClr val="accent4">
                <a:shade val="45000"/>
                <a:satMod val="135000"/>
              </a:schemeClr>
              <a:prstClr val="white"/>
            </a:duotone>
            <a:extLst>
              <a:ext uri="{28A0092B-C50C-407E-A947-70E740481C1C}">
                <a14:useLocalDpi xmlns:a14="http://schemas.microsoft.com/office/drawing/2010/main" val="0"/>
              </a:ext>
            </a:extLst>
          </a:blip>
          <a:srcRect t="27701"/>
          <a:stretch/>
        </p:blipFill>
        <p:spPr>
          <a:xfrm>
            <a:off x="8777440" y="3199739"/>
            <a:ext cx="3590925" cy="4552007"/>
          </a:xfrm>
          <a:prstGeom prst="rect">
            <a:avLst/>
          </a:prstGeom>
        </p:spPr>
      </p:pic>
      <p:pic>
        <p:nvPicPr>
          <p:cNvPr id="1224" name="AJOLOTES ADULTOS" descr="Imagen que contiene oscuro, tabla, hombre, computadora&#10;&#10;Descripción generada automáticamente">
            <a:extLst>
              <a:ext uri="{FF2B5EF4-FFF2-40B4-BE49-F238E27FC236}">
                <a16:creationId xmlns:a16="http://schemas.microsoft.com/office/drawing/2014/main" id="{B6A9512B-7A40-537C-E5C6-8AD914619852}"/>
              </a:ext>
            </a:extLst>
          </p:cNvPr>
          <p:cNvPicPr>
            <a:picLocks noChangeAspect="1"/>
          </p:cNvPicPr>
          <p:nvPr/>
        </p:nvPicPr>
        <p:blipFill>
          <a:blip r:embed="rId10">
            <a:duotone>
              <a:schemeClr val="accent4">
                <a:shade val="45000"/>
                <a:satMod val="135000"/>
              </a:schemeClr>
              <a:prstClr val="white"/>
            </a:duotone>
            <a:alphaModFix amt="24000"/>
            <a:extLst>
              <a:ext uri="{28A0092B-C50C-407E-A947-70E740481C1C}">
                <a14:useLocalDpi xmlns:a14="http://schemas.microsoft.com/office/drawing/2010/main" val="0"/>
              </a:ext>
            </a:extLst>
          </a:blip>
          <a:srcRect t="13150"/>
          <a:stretch/>
        </p:blipFill>
        <p:spPr>
          <a:xfrm flipH="1">
            <a:off x="-1123537" y="3226570"/>
            <a:ext cx="4238937" cy="413622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
        <p:nvSpPr>
          <p:cNvPr id="29" name="MARCO">
            <a:extLst>
              <a:ext uri="{FF2B5EF4-FFF2-40B4-BE49-F238E27FC236}">
                <a16:creationId xmlns:a16="http://schemas.microsoft.com/office/drawing/2014/main" id="{12B56F81-1534-6E55-CC4E-AF230CFC3989}"/>
              </a:ext>
            </a:extLst>
          </p:cNvPr>
          <p:cNvSpPr>
            <a:spLocks/>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36" name="PCB SUPERIOR IZQ 2">
            <a:extLst>
              <a:ext uri="{FF2B5EF4-FFF2-40B4-BE49-F238E27FC236}">
                <a16:creationId xmlns:a16="http://schemas.microsoft.com/office/drawing/2014/main" id="{50CD35F5-B599-7F35-6B13-162DBD3C3A31}"/>
              </a:ext>
            </a:extLst>
          </p:cNvPr>
          <p:cNvGrpSpPr>
            <a:grpSpLocks/>
          </p:cNvGrpSpPr>
          <p:nvPr/>
        </p:nvGrpSpPr>
        <p:grpSpPr>
          <a:xfrm rot="5400000">
            <a:off x="-267226" y="940331"/>
            <a:ext cx="2346655" cy="751204"/>
            <a:chOff x="215000" y="360877"/>
            <a:chExt cx="2334496" cy="769273"/>
          </a:xfrm>
        </p:grpSpPr>
        <p:grpSp>
          <p:nvGrpSpPr>
            <p:cNvPr id="1237" name="Google Shape;544;p39">
              <a:extLst>
                <a:ext uri="{FF2B5EF4-FFF2-40B4-BE49-F238E27FC236}">
                  <a16:creationId xmlns:a16="http://schemas.microsoft.com/office/drawing/2014/main" id="{837B1C22-505A-DB24-35FD-4EB47DC1E698}"/>
                </a:ext>
              </a:extLst>
            </p:cNvPr>
            <p:cNvGrpSpPr>
              <a:grpSpLocks/>
            </p:cNvGrpSpPr>
            <p:nvPr/>
          </p:nvGrpSpPr>
          <p:grpSpPr>
            <a:xfrm>
              <a:off x="220525" y="360877"/>
              <a:ext cx="2328971" cy="537723"/>
              <a:chOff x="220525" y="360877"/>
              <a:chExt cx="2328971" cy="537723"/>
            </a:xfrm>
          </p:grpSpPr>
          <p:sp>
            <p:nvSpPr>
              <p:cNvPr id="1240" name="Google Shape;545;p39">
                <a:extLst>
                  <a:ext uri="{FF2B5EF4-FFF2-40B4-BE49-F238E27FC236}">
                    <a16:creationId xmlns:a16="http://schemas.microsoft.com/office/drawing/2014/main" id="{755BE62A-2E92-5F67-8B46-DE870F1C2E7B}"/>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241" name="Google Shape;546;p39">
                <a:extLst>
                  <a:ext uri="{FF2B5EF4-FFF2-40B4-BE49-F238E27FC236}">
                    <a16:creationId xmlns:a16="http://schemas.microsoft.com/office/drawing/2014/main" id="{1C05B9F4-2541-4B1F-8272-D434FC602D94}"/>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42" name="Google Shape;547;p39">
                <a:extLst>
                  <a:ext uri="{FF2B5EF4-FFF2-40B4-BE49-F238E27FC236}">
                    <a16:creationId xmlns:a16="http://schemas.microsoft.com/office/drawing/2014/main" id="{9555F671-E492-91C5-C6BD-486763737240}"/>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238" name="Google Shape;548;p39">
              <a:extLst>
                <a:ext uri="{FF2B5EF4-FFF2-40B4-BE49-F238E27FC236}">
                  <a16:creationId xmlns:a16="http://schemas.microsoft.com/office/drawing/2014/main" id="{52A4B19A-9813-3AB3-D51A-2E387F72B0F6}"/>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39" name="Google Shape;549;p39">
              <a:extLst>
                <a:ext uri="{FF2B5EF4-FFF2-40B4-BE49-F238E27FC236}">
                  <a16:creationId xmlns:a16="http://schemas.microsoft.com/office/drawing/2014/main" id="{FA142FBD-9E6F-5A36-BD75-936FE8ACAAE2}"/>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pic>
        <p:nvPicPr>
          <p:cNvPr id="1026" name="Picture 2" descr="Ajolote - Minecraft Wiki">
            <a:extLst>
              <a:ext uri="{FF2B5EF4-FFF2-40B4-BE49-F238E27FC236}">
                <a16:creationId xmlns:a16="http://schemas.microsoft.com/office/drawing/2014/main" id="{BD1D32D0-7F74-1090-777A-4F6B7486E8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131806" y="4506444"/>
            <a:ext cx="2238317" cy="15811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jolote - Minecraft Wiki">
            <a:extLst>
              <a:ext uri="{FF2B5EF4-FFF2-40B4-BE49-F238E27FC236}">
                <a16:creationId xmlns:a16="http://schemas.microsoft.com/office/drawing/2014/main" id="{7EFF3308-B848-6571-E2EC-A4A8572359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1939" y="4440512"/>
            <a:ext cx="238125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0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30"/>
                                        </p:tgtEl>
                                      </p:cBhvr>
                                    </p:animEffect>
                                    <p:animScale>
                                      <p:cBhvr>
                                        <p:cTn id="13"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sp>
        <p:nvSpPr>
          <p:cNvPr id="40" name="ANTECEDENTES TÍTULO">
            <a:extLst>
              <a:ext uri="{FF2B5EF4-FFF2-40B4-BE49-F238E27FC236}">
                <a16:creationId xmlns:a16="http://schemas.microsoft.com/office/drawing/2014/main" id="{E9CE00B1-3631-14CE-992B-1E706D59BE5F}"/>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a:solidFill>
                  <a:schemeClr val="tx1">
                    <a:lumMod val="85000"/>
                    <a:lumOff val="15000"/>
                  </a:schemeClr>
                </a:solidFill>
                <a:latin typeface="Aptos Black" panose="020F0502020204030204" pitchFamily="34" charset="0"/>
                <a:ea typeface="STZhongsong" panose="020B0503020204020204" pitchFamily="2" charset="-122"/>
              </a:rPr>
              <a:t>ANTECEDENTES</a:t>
            </a:r>
          </a:p>
        </p:txBody>
      </p:sp>
      <p:sp>
        <p:nvSpPr>
          <p:cNvPr id="4" name="REMARCAR ANTECEDENTES">
            <a:extLst>
              <a:ext uri="{FF2B5EF4-FFF2-40B4-BE49-F238E27FC236}">
                <a16:creationId xmlns:a16="http://schemas.microsoft.com/office/drawing/2014/main" id="{61122186-623E-065A-4E04-75A779B98ADE}"/>
              </a:ext>
            </a:extLst>
          </p:cNvPr>
          <p:cNvSpPr/>
          <p:nvPr/>
        </p:nvSpPr>
        <p:spPr>
          <a:xfrm>
            <a:off x="4087083" y="3261360"/>
            <a:ext cx="4634886" cy="62735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 name="PCB SUPERIOR DERECHA">
            <a:extLst>
              <a:ext uri="{FF2B5EF4-FFF2-40B4-BE49-F238E27FC236}">
                <a16:creationId xmlns:a16="http://schemas.microsoft.com/office/drawing/2014/main" id="{DF623B47-E5F5-E1AC-5232-C25D70449743}"/>
              </a:ext>
            </a:extLst>
          </p:cNvPr>
          <p:cNvGrpSpPr/>
          <p:nvPr/>
        </p:nvGrpSpPr>
        <p:grpSpPr>
          <a:xfrm>
            <a:off x="11608074" y="-1425997"/>
            <a:ext cx="3387911" cy="3063231"/>
            <a:chOff x="5347476" y="402450"/>
            <a:chExt cx="3588874" cy="2761925"/>
          </a:xfrm>
        </p:grpSpPr>
        <p:grpSp>
          <p:nvGrpSpPr>
            <p:cNvPr id="59" name="Google Shape;577;p39">
              <a:extLst>
                <a:ext uri="{FF2B5EF4-FFF2-40B4-BE49-F238E27FC236}">
                  <a16:creationId xmlns:a16="http://schemas.microsoft.com/office/drawing/2014/main" id="{A27A4B60-A3BA-8FD3-03F8-0EDC9245EE96}"/>
                </a:ext>
              </a:extLst>
            </p:cNvPr>
            <p:cNvGrpSpPr/>
            <p:nvPr/>
          </p:nvGrpSpPr>
          <p:grpSpPr>
            <a:xfrm>
              <a:off x="5347476" y="402450"/>
              <a:ext cx="3588874" cy="2761925"/>
              <a:chOff x="5347476" y="402450"/>
              <a:chExt cx="3588874" cy="2761925"/>
            </a:xfrm>
          </p:grpSpPr>
          <p:sp>
            <p:nvSpPr>
              <p:cNvPr id="63" name="Google Shape;578;p39">
                <a:extLst>
                  <a:ext uri="{FF2B5EF4-FFF2-40B4-BE49-F238E27FC236}">
                    <a16:creationId xmlns:a16="http://schemas.microsoft.com/office/drawing/2014/main" id="{C01B966D-47A9-8FCE-049E-15EBA6A0652A}"/>
                  </a:ext>
                </a:extLst>
              </p:cNvPr>
              <p:cNvSpPr/>
              <p:nvPr/>
            </p:nvSpPr>
            <p:spPr>
              <a:xfrm>
                <a:off x="5871200" y="773175"/>
                <a:ext cx="3059625" cy="2391200"/>
              </a:xfrm>
              <a:custGeom>
                <a:avLst/>
                <a:gdLst/>
                <a:ahLst/>
                <a:cxnLst/>
                <a:rect l="l" t="t" r="r" b="b"/>
                <a:pathLst>
                  <a:path w="122385" h="95648" extrusionOk="0">
                    <a:moveTo>
                      <a:pt x="122385" y="95648"/>
                    </a:moveTo>
                    <a:lnTo>
                      <a:pt x="110478" y="95648"/>
                    </a:lnTo>
                    <a:lnTo>
                      <a:pt x="88978" y="74148"/>
                    </a:lnTo>
                    <a:lnTo>
                      <a:pt x="88978" y="3032"/>
                    </a:lnTo>
                    <a:lnTo>
                      <a:pt x="85945"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4" name="Google Shape;579;p39">
                <a:extLst>
                  <a:ext uri="{FF2B5EF4-FFF2-40B4-BE49-F238E27FC236}">
                    <a16:creationId xmlns:a16="http://schemas.microsoft.com/office/drawing/2014/main" id="{808808DF-17FD-0281-D5D5-C242254BBBB6}"/>
                  </a:ext>
                </a:extLst>
              </p:cNvPr>
              <p:cNvSpPr/>
              <p:nvPr/>
            </p:nvSpPr>
            <p:spPr>
              <a:xfrm>
                <a:off x="5518375" y="538875"/>
                <a:ext cx="3417975" cy="2399475"/>
              </a:xfrm>
              <a:custGeom>
                <a:avLst/>
                <a:gdLst/>
                <a:ahLst/>
                <a:cxnLst/>
                <a:rect l="l" t="t" r="r" b="b"/>
                <a:pathLst>
                  <a:path w="136719" h="95979" extrusionOk="0">
                    <a:moveTo>
                      <a:pt x="136719" y="95979"/>
                    </a:moveTo>
                    <a:lnTo>
                      <a:pt x="127899" y="95979"/>
                    </a:lnTo>
                    <a:lnTo>
                      <a:pt x="111471" y="79551"/>
                    </a:lnTo>
                    <a:lnTo>
                      <a:pt x="111471" y="7112"/>
                    </a:lnTo>
                    <a:lnTo>
                      <a:pt x="10435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5" name="Google Shape;580;p39">
                <a:extLst>
                  <a:ext uri="{FF2B5EF4-FFF2-40B4-BE49-F238E27FC236}">
                    <a16:creationId xmlns:a16="http://schemas.microsoft.com/office/drawing/2014/main" id="{9E0086A3-AA6C-E616-8B32-E91BA5F7172A}"/>
                  </a:ext>
                </a:extLst>
              </p:cNvPr>
              <p:cNvSpPr/>
              <p:nvPr/>
            </p:nvSpPr>
            <p:spPr>
              <a:xfrm>
                <a:off x="6190950" y="654650"/>
                <a:ext cx="2728850" cy="2399475"/>
              </a:xfrm>
              <a:custGeom>
                <a:avLst/>
                <a:gdLst/>
                <a:ahLst/>
                <a:cxnLst/>
                <a:rect l="l" t="t" r="r" b="b"/>
                <a:pathLst>
                  <a:path w="109154" h="95979" extrusionOk="0">
                    <a:moveTo>
                      <a:pt x="109154" y="95979"/>
                    </a:moveTo>
                    <a:lnTo>
                      <a:pt x="99672" y="95979"/>
                    </a:lnTo>
                    <a:lnTo>
                      <a:pt x="80377" y="76684"/>
                    </a:lnTo>
                    <a:lnTo>
                      <a:pt x="80377" y="5568"/>
                    </a:lnTo>
                    <a:lnTo>
                      <a:pt x="74809"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6" name="Google Shape;581;p39">
                <a:extLst>
                  <a:ext uri="{FF2B5EF4-FFF2-40B4-BE49-F238E27FC236}">
                    <a16:creationId xmlns:a16="http://schemas.microsoft.com/office/drawing/2014/main" id="{E7E1F203-3AAA-6B8F-81D9-3CFA82B25FB1}"/>
                  </a:ext>
                </a:extLst>
              </p:cNvPr>
              <p:cNvSpPr/>
              <p:nvPr/>
            </p:nvSpPr>
            <p:spPr>
              <a:xfrm>
                <a:off x="5347476" y="402450"/>
                <a:ext cx="3583351" cy="2409100"/>
              </a:xfrm>
              <a:custGeom>
                <a:avLst/>
                <a:gdLst/>
                <a:ahLst/>
                <a:cxnLst/>
                <a:rect l="l" t="t" r="r" b="b"/>
                <a:pathLst>
                  <a:path w="143334" h="96364" extrusionOk="0">
                    <a:moveTo>
                      <a:pt x="143334" y="96364"/>
                    </a:moveTo>
                    <a:lnTo>
                      <a:pt x="136719" y="96364"/>
                    </a:lnTo>
                    <a:lnTo>
                      <a:pt x="123488" y="83133"/>
                    </a:lnTo>
                    <a:lnTo>
                      <a:pt x="123488" y="10364"/>
                    </a:lnTo>
                    <a:lnTo>
                      <a:pt x="113123" y="0"/>
                    </a:lnTo>
                    <a:lnTo>
                      <a:pt x="0"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0" name="Google Shape;582;p39">
              <a:extLst>
                <a:ext uri="{FF2B5EF4-FFF2-40B4-BE49-F238E27FC236}">
                  <a16:creationId xmlns:a16="http://schemas.microsoft.com/office/drawing/2014/main" id="{0E6EE21C-0680-56D1-F9A3-A0027DC5302A}"/>
                </a:ext>
              </a:extLst>
            </p:cNvPr>
            <p:cNvGrpSpPr/>
            <p:nvPr/>
          </p:nvGrpSpPr>
          <p:grpSpPr>
            <a:xfrm>
              <a:off x="8600075" y="418975"/>
              <a:ext cx="93700" cy="1786200"/>
              <a:chOff x="8600075" y="418975"/>
              <a:chExt cx="93700" cy="1786200"/>
            </a:xfrm>
          </p:grpSpPr>
          <p:cxnSp>
            <p:nvCxnSpPr>
              <p:cNvPr id="61" name="Google Shape;583;p39">
                <a:extLst>
                  <a:ext uri="{FF2B5EF4-FFF2-40B4-BE49-F238E27FC236}">
                    <a16:creationId xmlns:a16="http://schemas.microsoft.com/office/drawing/2014/main" id="{4C91D904-D578-F111-2CF8-379A83BC2B9B}"/>
                  </a:ext>
                </a:extLst>
              </p:cNvPr>
              <p:cNvCxnSpPr/>
              <p:nvPr/>
            </p:nvCxnSpPr>
            <p:spPr>
              <a:xfrm>
                <a:off x="8600075" y="418975"/>
                <a:ext cx="0" cy="1786200"/>
              </a:xfrm>
              <a:prstGeom prst="straightConnector1">
                <a:avLst/>
              </a:prstGeom>
              <a:noFill/>
              <a:ln w="9525" cap="flat" cmpd="sng">
                <a:solidFill>
                  <a:srgbClr val="8AA9F9"/>
                </a:solidFill>
                <a:prstDash val="solid"/>
                <a:round/>
                <a:headEnd type="none" w="med" len="med"/>
                <a:tailEnd type="oval" w="med" len="med"/>
              </a:ln>
            </p:spPr>
          </p:cxnSp>
          <p:cxnSp>
            <p:nvCxnSpPr>
              <p:cNvPr id="62" name="Google Shape;584;p39">
                <a:extLst>
                  <a:ext uri="{FF2B5EF4-FFF2-40B4-BE49-F238E27FC236}">
                    <a16:creationId xmlns:a16="http://schemas.microsoft.com/office/drawing/2014/main" id="{30275F54-055C-0300-458F-22BEFA26CC4B}"/>
                  </a:ext>
                </a:extLst>
              </p:cNvPr>
              <p:cNvCxnSpPr/>
              <p:nvPr/>
            </p:nvCxnSpPr>
            <p:spPr>
              <a:xfrm>
                <a:off x="8693775" y="484850"/>
                <a:ext cx="0" cy="1240800"/>
              </a:xfrm>
              <a:prstGeom prst="straightConnector1">
                <a:avLst/>
              </a:prstGeom>
              <a:noFill/>
              <a:ln w="9525" cap="flat" cmpd="sng">
                <a:solidFill>
                  <a:srgbClr val="8AA9F9"/>
                </a:solidFill>
                <a:prstDash val="solid"/>
                <a:round/>
                <a:headEnd type="none" w="med" len="med"/>
                <a:tailEnd type="oval" w="med" len="med"/>
              </a:ln>
            </p:spPr>
          </p:cxnSp>
        </p:grpSp>
      </p:grpSp>
      <p:sp>
        <p:nvSpPr>
          <p:cNvPr id="41" name="FONDO ÍNDICE">
            <a:extLst>
              <a:ext uri="{FF2B5EF4-FFF2-40B4-BE49-F238E27FC236}">
                <a16:creationId xmlns:a16="http://schemas.microsoft.com/office/drawing/2014/main" id="{5D9214D2-8842-01BF-C89E-B6120CD66ADE}"/>
              </a:ext>
            </a:extLst>
          </p:cNvPr>
          <p:cNvSpPr/>
          <p:nvPr/>
        </p:nvSpPr>
        <p:spPr>
          <a:xfrm>
            <a:off x="-191380" y="-21172"/>
            <a:ext cx="12807286" cy="7192416"/>
          </a:xfrm>
          <a:prstGeom prst="rect">
            <a:avLst/>
          </a:prstGeom>
          <a:solidFill>
            <a:srgbClr val="1483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9" name="PCB INFERIOR DERECHA">
            <a:extLst>
              <a:ext uri="{FF2B5EF4-FFF2-40B4-BE49-F238E27FC236}">
                <a16:creationId xmlns:a16="http://schemas.microsoft.com/office/drawing/2014/main" id="{557AE8A5-723D-43B7-2C19-EE91AC5082D1}"/>
              </a:ext>
            </a:extLst>
          </p:cNvPr>
          <p:cNvGrpSpPr/>
          <p:nvPr/>
        </p:nvGrpSpPr>
        <p:grpSpPr>
          <a:xfrm>
            <a:off x="10676243" y="5405261"/>
            <a:ext cx="1900726" cy="1553285"/>
            <a:chOff x="7188775" y="3517200"/>
            <a:chExt cx="1753075" cy="1400501"/>
          </a:xfrm>
        </p:grpSpPr>
        <p:grpSp>
          <p:nvGrpSpPr>
            <p:cNvPr id="51" name="Google Shape;567;p39">
              <a:extLst>
                <a:ext uri="{FF2B5EF4-FFF2-40B4-BE49-F238E27FC236}">
                  <a16:creationId xmlns:a16="http://schemas.microsoft.com/office/drawing/2014/main" id="{C9AB1597-3712-9BD2-6C55-3E6796381AA2}"/>
                </a:ext>
              </a:extLst>
            </p:cNvPr>
            <p:cNvGrpSpPr/>
            <p:nvPr/>
          </p:nvGrpSpPr>
          <p:grpSpPr>
            <a:xfrm>
              <a:off x="7188775" y="3517200"/>
              <a:ext cx="1753075" cy="694625"/>
              <a:chOff x="7188775" y="3875550"/>
              <a:chExt cx="1753075" cy="694625"/>
            </a:xfrm>
          </p:grpSpPr>
          <p:sp>
            <p:nvSpPr>
              <p:cNvPr id="56" name="Google Shape;568;p39">
                <a:extLst>
                  <a:ext uri="{FF2B5EF4-FFF2-40B4-BE49-F238E27FC236}">
                    <a16:creationId xmlns:a16="http://schemas.microsoft.com/office/drawing/2014/main" id="{5F43FF45-CEC1-E352-034A-D7E0246997E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69;p39">
                <a:extLst>
                  <a:ext uri="{FF2B5EF4-FFF2-40B4-BE49-F238E27FC236}">
                    <a16:creationId xmlns:a16="http://schemas.microsoft.com/office/drawing/2014/main" id="{02BFC293-FB7C-C8F3-C5BF-4BAD463836D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8" name="Google Shape;570;p39">
                <a:extLst>
                  <a:ext uri="{FF2B5EF4-FFF2-40B4-BE49-F238E27FC236}">
                    <a16:creationId xmlns:a16="http://schemas.microsoft.com/office/drawing/2014/main" id="{3BD17151-2801-F9FC-7990-C7A558E13A3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2" name="Google Shape;571;p39">
              <a:extLst>
                <a:ext uri="{FF2B5EF4-FFF2-40B4-BE49-F238E27FC236}">
                  <a16:creationId xmlns:a16="http://schemas.microsoft.com/office/drawing/2014/main" id="{398EF9CA-326F-9F6B-3CC5-6319E9435150}"/>
                </a:ext>
              </a:extLst>
            </p:cNvPr>
            <p:cNvGrpSpPr/>
            <p:nvPr/>
          </p:nvGrpSpPr>
          <p:grpSpPr>
            <a:xfrm>
              <a:off x="7514175" y="4355175"/>
              <a:ext cx="1251425" cy="562526"/>
              <a:chOff x="5827250" y="4355175"/>
              <a:chExt cx="1251425" cy="562526"/>
            </a:xfrm>
          </p:grpSpPr>
          <p:sp>
            <p:nvSpPr>
              <p:cNvPr id="53" name="Google Shape;572;p39">
                <a:extLst>
                  <a:ext uri="{FF2B5EF4-FFF2-40B4-BE49-F238E27FC236}">
                    <a16:creationId xmlns:a16="http://schemas.microsoft.com/office/drawing/2014/main" id="{D4933617-3501-4E22-FE28-BD5C0DB2EA1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4" name="Google Shape;573;p39">
                <a:extLst>
                  <a:ext uri="{FF2B5EF4-FFF2-40B4-BE49-F238E27FC236}">
                    <a16:creationId xmlns:a16="http://schemas.microsoft.com/office/drawing/2014/main" id="{70F8EE36-C78D-69C6-69FE-4E2E2D26B05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5" name="Google Shape;574;p39">
                <a:extLst>
                  <a:ext uri="{FF2B5EF4-FFF2-40B4-BE49-F238E27FC236}">
                    <a16:creationId xmlns:a16="http://schemas.microsoft.com/office/drawing/2014/main" id="{989DE83B-54B4-9D6F-F270-E6BF2C1F605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30" name="ENFASÍS TÍTULO">
            <a:extLst>
              <a:ext uri="{FF2B5EF4-FFF2-40B4-BE49-F238E27FC236}">
                <a16:creationId xmlns:a16="http://schemas.microsoft.com/office/drawing/2014/main" id="{355930B3-8C4F-F884-97F8-F0B40BC9304A}"/>
              </a:ext>
            </a:extLst>
          </p:cNvPr>
          <p:cNvSpPr/>
          <p:nvPr/>
        </p:nvSpPr>
        <p:spPr>
          <a:xfrm>
            <a:off x="-902822" y="162433"/>
            <a:ext cx="14283156" cy="1100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ICONO EQUIPO">
            <a:extLst>
              <a:ext uri="{FF2B5EF4-FFF2-40B4-BE49-F238E27FC236}">
                <a16:creationId xmlns:a16="http://schemas.microsoft.com/office/drawing/2014/main" id="{620C0E7E-9C8A-B715-10DE-98A0412EF211}"/>
              </a:ext>
            </a:extLst>
          </p:cNvPr>
          <p:cNvPicPr>
            <a:picLocks noChangeAspect="1"/>
          </p:cNvPicPr>
          <p:nvPr/>
        </p:nvPicPr>
        <p:blipFill>
          <a:blip r:embed="rId3">
            <a:duotone>
              <a:schemeClr val="accent1">
                <a:shade val="45000"/>
                <a:satMod val="135000"/>
              </a:schemeClr>
              <a:prstClr val="white"/>
            </a:duotone>
          </a:blip>
          <a:stretch>
            <a:fillRect/>
          </a:stretch>
        </p:blipFill>
        <p:spPr>
          <a:xfrm>
            <a:off x="225315" y="116829"/>
            <a:ext cx="1047368" cy="1123212"/>
          </a:xfrm>
          <a:prstGeom prst="rect">
            <a:avLst/>
          </a:prstGeom>
        </p:spPr>
      </p:pic>
      <p:sp>
        <p:nvSpPr>
          <p:cNvPr id="20" name="índice antecedentes C">
            <a:extLst>
              <a:ext uri="{FF2B5EF4-FFF2-40B4-BE49-F238E27FC236}">
                <a16:creationId xmlns:a16="http://schemas.microsoft.com/office/drawing/2014/main" id="{A7FE74E6-9ACC-BB1D-CCA3-94483956FE3E}"/>
              </a:ext>
            </a:extLst>
          </p:cNvPr>
          <p:cNvSpPr txBox="1">
            <a:spLocks/>
          </p:cNvSpPr>
          <p:nvPr/>
        </p:nvSpPr>
        <p:spPr>
          <a:xfrm>
            <a:off x="1967902" y="1754833"/>
            <a:ext cx="2912515" cy="215318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s-MX" sz="6200"/>
            </a:br>
            <a:br>
              <a:rPr lang="es-MX" sz="2600"/>
            </a:br>
            <a:br>
              <a:rPr lang="es-MX"/>
            </a:br>
            <a:br>
              <a:rPr lang="es-MX"/>
            </a:br>
            <a:br>
              <a:rPr lang="es-MX"/>
            </a:br>
            <a:endParaRPr lang="es-MX"/>
          </a:p>
        </p:txBody>
      </p:sp>
      <p:pic>
        <p:nvPicPr>
          <p:cNvPr id="21" name="ICONO CONCLUSIONES">
            <a:extLst>
              <a:ext uri="{FF2B5EF4-FFF2-40B4-BE49-F238E27FC236}">
                <a16:creationId xmlns:a16="http://schemas.microsoft.com/office/drawing/2014/main" id="{134FCD98-230E-9D35-53BE-91EE6469ED8E}"/>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64355" y1="63672" x2="64355" y2="63672"/>
                        <a14:foregroundMark x1="59180" y1="63379" x2="59180" y2="63379"/>
                        <a14:foregroundMark x1="59473" y1="63770" x2="59766" y2="66309"/>
                        <a14:foregroundMark x1="40625" y1="44434" x2="29492" y2="49023"/>
                        <a14:foregroundMark x1="29492" y1="49023" x2="29492" y2="49121"/>
                        <a14:foregroundMark x1="29492" y1="49219" x2="29297" y2="50586"/>
                        <a14:foregroundMark x1="29492" y1="51855" x2="58105" y2="56934"/>
                        <a14:foregroundMark x1="58105" y1="56934" x2="62598" y2="51074"/>
                        <a14:foregroundMark x1="62598" y1="51074" x2="34180" y2="43457"/>
                        <a14:foregroundMark x1="34180" y1="43457" x2="29102" y2="50781"/>
                        <a14:foregroundMark x1="29102" y1="50781" x2="30664" y2="54590"/>
                        <a14:foregroundMark x1="44531" y1="46582" x2="34473" y2="46484"/>
                        <a14:foregroundMark x1="34473" y1="46484" x2="35254" y2="54395"/>
                        <a14:foregroundMark x1="35254" y1="54395" x2="48340" y2="50195"/>
                        <a14:foregroundMark x1="48340" y1="50195" x2="41016" y2="44629"/>
                        <a14:foregroundMark x1="41016" y1="44629" x2="40430" y2="44531"/>
                        <a14:foregroundMark x1="36035" y1="55078" x2="35352" y2="66504"/>
                        <a14:foregroundMark x1="35352" y1="66504" x2="37500" y2="57129"/>
                        <a14:foregroundMark x1="37500" y1="57129" x2="33984" y2="54297"/>
                        <a14:foregroundMark x1="37305" y1="56543" x2="33789" y2="64453"/>
                        <a14:foregroundMark x1="33789" y1="64453" x2="37500" y2="58105"/>
                        <a14:foregroundMark x1="37500" y1="58105" x2="32520" y2="55664"/>
                        <a14:foregroundMark x1="71680" y1="54199" x2="62793" y2="54785"/>
                        <a14:foregroundMark x1="62793" y1="54785" x2="48438" y2="67578"/>
                        <a14:foregroundMark x1="48438" y1="67578" x2="55664" y2="75195"/>
                        <a14:foregroundMark x1="55664" y1="75195" x2="73438" y2="72461"/>
                        <a14:foregroundMark x1="73438" y1="72461" x2="78418" y2="60059"/>
                        <a14:foregroundMark x1="78418" y1="60059" x2="70020" y2="54395"/>
                        <a14:foregroundMark x1="70020" y1="54395" x2="63672" y2="54102"/>
                        <a14:foregroundMark x1="71973" y1="53223" x2="55469" y2="61816"/>
                        <a14:foregroundMark x1="55469" y1="61816" x2="50586" y2="76270"/>
                        <a14:foregroundMark x1="50586" y1="76270" x2="73633" y2="73926"/>
                        <a14:foregroundMark x1="73633" y1="73926" x2="74707" y2="60156"/>
                        <a14:foregroundMark x1="74707" y1="60156" x2="62891" y2="54980"/>
                        <a14:foregroundMark x1="62891" y1="54980" x2="57129" y2="54688"/>
                        <a14:foregroundMark x1="63184" y1="53516" x2="53711" y2="58691"/>
                        <a14:foregroundMark x1="53711" y1="58691" x2="56836" y2="72949"/>
                        <a14:foregroundMark x1="56836" y1="72949" x2="77441" y2="65332"/>
                        <a14:foregroundMark x1="77441" y1="65332" x2="67773" y2="54199"/>
                        <a14:foregroundMark x1="67773" y1="54199" x2="59961" y2="53223"/>
                        <a14:foregroundMark x1="66309" y1="56348" x2="57910" y2="58984"/>
                        <a14:foregroundMark x1="57910" y1="58984" x2="52246" y2="71387"/>
                        <a14:foregroundMark x1="52246" y1="71387" x2="68457" y2="66992"/>
                        <a14:foregroundMark x1="68457" y1="66992" x2="70410" y2="64258"/>
                      </a14:backgroundRemoval>
                    </a14:imgEffect>
                  </a14:imgLayer>
                </a14:imgProps>
              </a:ext>
            </a:extLst>
          </a:blip>
          <a:srcRect l="10820" t="10986" r="11529" b="10201"/>
          <a:stretch/>
        </p:blipFill>
        <p:spPr>
          <a:xfrm>
            <a:off x="3069807" y="4256446"/>
            <a:ext cx="1667291" cy="1692215"/>
          </a:xfrm>
          <a:prstGeom prst="rect">
            <a:avLst/>
          </a:prstGeom>
        </p:spPr>
      </p:pic>
      <p:pic>
        <p:nvPicPr>
          <p:cNvPr id="26" name="ICONO DISEÑO DEL SISTEMA">
            <a:extLst>
              <a:ext uri="{FF2B5EF4-FFF2-40B4-BE49-F238E27FC236}">
                <a16:creationId xmlns:a16="http://schemas.microsoft.com/office/drawing/2014/main" id="{06AD4E7A-ED0F-97E3-F780-FDB88298519B}"/>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Lst>
          </a:blip>
          <a:srcRect l="10409" t="10244" r="9424" b="9391"/>
          <a:stretch/>
        </p:blipFill>
        <p:spPr>
          <a:xfrm>
            <a:off x="6029942" y="1430550"/>
            <a:ext cx="1573142" cy="1577012"/>
          </a:xfrm>
          <a:prstGeom prst="rect">
            <a:avLst/>
          </a:prstGeom>
        </p:spPr>
      </p:pic>
      <p:sp>
        <p:nvSpPr>
          <p:cNvPr id="8" name="ÍNDICE CONCLUSIONES">
            <a:extLst>
              <a:ext uri="{FF2B5EF4-FFF2-40B4-BE49-F238E27FC236}">
                <a16:creationId xmlns:a16="http://schemas.microsoft.com/office/drawing/2014/main" id="{A919D476-A36B-8814-3EBA-E9CF10FFD352}"/>
              </a:ext>
            </a:extLst>
          </p:cNvPr>
          <p:cNvSpPr txBox="1">
            <a:spLocks/>
          </p:cNvSpPr>
          <p:nvPr/>
        </p:nvSpPr>
        <p:spPr>
          <a:xfrm>
            <a:off x="4394814" y="4216892"/>
            <a:ext cx="5890720" cy="46476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a:solidFill>
                  <a:schemeClr val="bg1"/>
                </a:solidFill>
                <a:latin typeface="+mj-lt"/>
              </a:rPr>
              <a:t>Conclusiones y trabajo futuro</a:t>
            </a:r>
          </a:p>
          <a:p>
            <a:pPr marL="0" indent="0">
              <a:buNone/>
            </a:pPr>
            <a:br>
              <a:rPr lang="es-MX"/>
            </a:br>
            <a:br>
              <a:rPr lang="es-MX"/>
            </a:br>
            <a:br>
              <a:rPr lang="es-MX"/>
            </a:br>
            <a:br>
              <a:rPr lang="es-MX"/>
            </a:br>
            <a:br>
              <a:rPr lang="es-MX"/>
            </a:br>
            <a:br>
              <a:rPr lang="es-MX"/>
            </a:br>
            <a:endParaRPr lang="es-MX"/>
          </a:p>
        </p:txBody>
      </p:sp>
      <p:sp>
        <p:nvSpPr>
          <p:cNvPr id="27" name="ÍNDICE AyDDS">
            <a:extLst>
              <a:ext uri="{FF2B5EF4-FFF2-40B4-BE49-F238E27FC236}">
                <a16:creationId xmlns:a16="http://schemas.microsoft.com/office/drawing/2014/main" id="{E9C2C46F-FF48-B964-D196-8144DB8D2968}"/>
              </a:ext>
            </a:extLst>
          </p:cNvPr>
          <p:cNvSpPr txBox="1">
            <a:spLocks/>
          </p:cNvSpPr>
          <p:nvPr/>
        </p:nvSpPr>
        <p:spPr>
          <a:xfrm>
            <a:off x="7316902" y="1334479"/>
            <a:ext cx="566135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dirty="0">
                <a:solidFill>
                  <a:schemeClr val="bg1"/>
                </a:solidFill>
                <a:latin typeface="+mj-lt"/>
              </a:rPr>
              <a:t>Desarrollo del sistema</a:t>
            </a:r>
          </a:p>
          <a:p>
            <a:pPr marL="0" indent="0">
              <a:buNone/>
            </a:pPr>
            <a:br>
              <a:rPr lang="es-MX" dirty="0"/>
            </a:br>
            <a:br>
              <a:rPr lang="es-MX" dirty="0"/>
            </a:br>
            <a:br>
              <a:rPr lang="es-MX" dirty="0"/>
            </a:br>
            <a:br>
              <a:rPr lang="es-MX" dirty="0"/>
            </a:br>
            <a:br>
              <a:rPr lang="es-MX" dirty="0"/>
            </a:br>
            <a:br>
              <a:rPr lang="es-MX" dirty="0"/>
            </a:br>
            <a:endParaRPr lang="es-MX" dirty="0"/>
          </a:p>
        </p:txBody>
      </p:sp>
      <p:sp>
        <p:nvSpPr>
          <p:cNvPr id="5" name="ÍNDICE TÍTULO">
            <a:extLst>
              <a:ext uri="{FF2B5EF4-FFF2-40B4-BE49-F238E27FC236}">
                <a16:creationId xmlns:a16="http://schemas.microsoft.com/office/drawing/2014/main" id="{A61E7F3A-0FF8-450F-5500-CFA1FDA2D667}"/>
              </a:ext>
            </a:extLst>
          </p:cNvPr>
          <p:cNvSpPr txBox="1">
            <a:spLocks/>
          </p:cNvSpPr>
          <p:nvPr/>
        </p:nvSpPr>
        <p:spPr>
          <a:xfrm>
            <a:off x="2080961" y="258641"/>
            <a:ext cx="4417716" cy="989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5400" spc="300">
                <a:solidFill>
                  <a:srgbClr val="0B7EB2"/>
                </a:solidFill>
              </a:rPr>
              <a:t>Contenido</a:t>
            </a:r>
            <a:endParaRPr lang="es-MX" spc="300">
              <a:solidFill>
                <a:srgbClr val="0B7EB2"/>
              </a:solidFill>
            </a:endParaRPr>
          </a:p>
        </p:txBody>
      </p:sp>
      <p:sp>
        <p:nvSpPr>
          <p:cNvPr id="13" name="indice conclusiones C">
            <a:extLst>
              <a:ext uri="{FF2B5EF4-FFF2-40B4-BE49-F238E27FC236}">
                <a16:creationId xmlns:a16="http://schemas.microsoft.com/office/drawing/2014/main" id="{BF24DAB6-2A90-546D-5474-63601EFDBC52}"/>
              </a:ext>
            </a:extLst>
          </p:cNvPr>
          <p:cNvSpPr txBox="1">
            <a:spLocks/>
          </p:cNvSpPr>
          <p:nvPr/>
        </p:nvSpPr>
        <p:spPr>
          <a:xfrm>
            <a:off x="7658390" y="4565466"/>
            <a:ext cx="2540252" cy="14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s-MX" sz="8000">
              <a:solidFill>
                <a:schemeClr val="bg1"/>
              </a:solidFill>
            </a:endParaRPr>
          </a:p>
        </p:txBody>
      </p:sp>
      <p:sp>
        <p:nvSpPr>
          <p:cNvPr id="28" name="índice AyDDS c">
            <a:extLst>
              <a:ext uri="{FF2B5EF4-FFF2-40B4-BE49-F238E27FC236}">
                <a16:creationId xmlns:a16="http://schemas.microsoft.com/office/drawing/2014/main" id="{9F968FF0-2AC3-D3CF-9E4E-218375E81E86}"/>
              </a:ext>
            </a:extLst>
          </p:cNvPr>
          <p:cNvSpPr txBox="1">
            <a:spLocks/>
          </p:cNvSpPr>
          <p:nvPr/>
        </p:nvSpPr>
        <p:spPr>
          <a:xfrm>
            <a:off x="8145445" y="1878404"/>
            <a:ext cx="3913540" cy="148132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sz="8000">
              <a:solidFill>
                <a:schemeClr val="bg1"/>
              </a:solidFill>
              <a:latin typeface="+mj-lt"/>
            </a:endParaRPr>
          </a:p>
          <a:p>
            <a:pPr marL="0" indent="0">
              <a:buNone/>
            </a:pPr>
            <a:endParaRPr lang="es-MX" sz="11200">
              <a:latin typeface="+mj-lt"/>
            </a:endParaRPr>
          </a:p>
          <a:p>
            <a:pPr marL="0" indent="0">
              <a:buNone/>
            </a:pPr>
            <a:br>
              <a:rPr lang="es-MX"/>
            </a:br>
            <a:br>
              <a:rPr lang="es-MX"/>
            </a:br>
            <a:br>
              <a:rPr lang="es-MX"/>
            </a:br>
            <a:br>
              <a:rPr lang="es-MX"/>
            </a:br>
            <a:endParaRPr lang="es-MX"/>
          </a:p>
        </p:txBody>
      </p:sp>
      <p:grpSp>
        <p:nvGrpSpPr>
          <p:cNvPr id="167" name="PCB SUPERIOR IZQ">
            <a:extLst>
              <a:ext uri="{FF2B5EF4-FFF2-40B4-BE49-F238E27FC236}">
                <a16:creationId xmlns:a16="http://schemas.microsoft.com/office/drawing/2014/main" id="{0B1DC965-FE25-9764-AE07-2F30D1EDE0F8}"/>
              </a:ext>
            </a:extLst>
          </p:cNvPr>
          <p:cNvGrpSpPr/>
          <p:nvPr/>
        </p:nvGrpSpPr>
        <p:grpSpPr>
          <a:xfrm>
            <a:off x="1373401" y="136927"/>
            <a:ext cx="542817" cy="1669739"/>
            <a:chOff x="1373401" y="136927"/>
            <a:chExt cx="542817" cy="1669739"/>
          </a:xfrm>
        </p:grpSpPr>
        <p:sp>
          <p:nvSpPr>
            <p:cNvPr id="49" name="Google Shape;546;p39">
              <a:extLst>
                <a:ext uri="{FF2B5EF4-FFF2-40B4-BE49-F238E27FC236}">
                  <a16:creationId xmlns:a16="http://schemas.microsoft.com/office/drawing/2014/main" id="{6C67D906-7570-3FDC-3760-1CE6E89FEC7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6" name="Google Shape;548;p39">
              <a:extLst>
                <a:ext uri="{FF2B5EF4-FFF2-40B4-BE49-F238E27FC236}">
                  <a16:creationId xmlns:a16="http://schemas.microsoft.com/office/drawing/2014/main" id="{F0E447B5-EB5D-75FB-6D3A-952841D6E4CC}"/>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8" name="Google Shape;552;p39">
              <a:extLst>
                <a:ext uri="{FF2B5EF4-FFF2-40B4-BE49-F238E27FC236}">
                  <a16:creationId xmlns:a16="http://schemas.microsoft.com/office/drawing/2014/main" id="{0E962682-F8BE-5CE9-6080-3C01E5912BF4}"/>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9" name="Google Shape;552;p39">
              <a:extLst>
                <a:ext uri="{FF2B5EF4-FFF2-40B4-BE49-F238E27FC236}">
                  <a16:creationId xmlns:a16="http://schemas.microsoft.com/office/drawing/2014/main" id="{52218D7B-A5F5-8EA9-AB3F-A5B59945C0E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8" name="PCB INFERIOR DERECHA">
            <a:extLst>
              <a:ext uri="{FF2B5EF4-FFF2-40B4-BE49-F238E27FC236}">
                <a16:creationId xmlns:a16="http://schemas.microsoft.com/office/drawing/2014/main" id="{66B47029-705A-9B8C-1997-CE6035A49565}"/>
              </a:ext>
            </a:extLst>
          </p:cNvPr>
          <p:cNvGrpSpPr/>
          <p:nvPr/>
        </p:nvGrpSpPr>
        <p:grpSpPr>
          <a:xfrm>
            <a:off x="10352083" y="5249458"/>
            <a:ext cx="1797326" cy="1490040"/>
            <a:chOff x="7188775" y="3517200"/>
            <a:chExt cx="1753075" cy="1400501"/>
          </a:xfrm>
        </p:grpSpPr>
        <p:grpSp>
          <p:nvGrpSpPr>
            <p:cNvPr id="179" name="Google Shape;567;p39">
              <a:extLst>
                <a:ext uri="{FF2B5EF4-FFF2-40B4-BE49-F238E27FC236}">
                  <a16:creationId xmlns:a16="http://schemas.microsoft.com/office/drawing/2014/main" id="{495B0884-9D6F-9495-B198-E05A8972C6F3}"/>
                </a:ext>
              </a:extLst>
            </p:cNvPr>
            <p:cNvGrpSpPr/>
            <p:nvPr/>
          </p:nvGrpSpPr>
          <p:grpSpPr>
            <a:xfrm>
              <a:off x="7188775" y="3517200"/>
              <a:ext cx="1753075" cy="694625"/>
              <a:chOff x="7188775" y="3875550"/>
              <a:chExt cx="1753075" cy="694625"/>
            </a:xfrm>
          </p:grpSpPr>
          <p:sp>
            <p:nvSpPr>
              <p:cNvPr id="184" name="Google Shape;568;p39">
                <a:extLst>
                  <a:ext uri="{FF2B5EF4-FFF2-40B4-BE49-F238E27FC236}">
                    <a16:creationId xmlns:a16="http://schemas.microsoft.com/office/drawing/2014/main" id="{11287B54-9920-F590-E121-7756C8D99A7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5" name="Google Shape;569;p39">
                <a:extLst>
                  <a:ext uri="{FF2B5EF4-FFF2-40B4-BE49-F238E27FC236}">
                    <a16:creationId xmlns:a16="http://schemas.microsoft.com/office/drawing/2014/main" id="{526F70B1-B663-F976-EF60-B382DAD8E4C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6" name="Google Shape;570;p39">
                <a:extLst>
                  <a:ext uri="{FF2B5EF4-FFF2-40B4-BE49-F238E27FC236}">
                    <a16:creationId xmlns:a16="http://schemas.microsoft.com/office/drawing/2014/main" id="{543D85CA-CAC5-0614-9540-FA95836ED68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80" name="Google Shape;571;p39">
              <a:extLst>
                <a:ext uri="{FF2B5EF4-FFF2-40B4-BE49-F238E27FC236}">
                  <a16:creationId xmlns:a16="http://schemas.microsoft.com/office/drawing/2014/main" id="{B8B49AFD-BAA1-B312-BFEC-47B43F3AF89D}"/>
                </a:ext>
              </a:extLst>
            </p:cNvPr>
            <p:cNvGrpSpPr/>
            <p:nvPr/>
          </p:nvGrpSpPr>
          <p:grpSpPr>
            <a:xfrm>
              <a:off x="7514175" y="4355175"/>
              <a:ext cx="1251425" cy="562526"/>
              <a:chOff x="5827250" y="4355175"/>
              <a:chExt cx="1251425" cy="562526"/>
            </a:xfrm>
          </p:grpSpPr>
          <p:sp>
            <p:nvSpPr>
              <p:cNvPr id="181" name="Google Shape;572;p39">
                <a:extLst>
                  <a:ext uri="{FF2B5EF4-FFF2-40B4-BE49-F238E27FC236}">
                    <a16:creationId xmlns:a16="http://schemas.microsoft.com/office/drawing/2014/main" id="{12E7DD6D-54BC-192D-C2EB-CE0BC801080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82" name="Google Shape;573;p39">
                <a:extLst>
                  <a:ext uri="{FF2B5EF4-FFF2-40B4-BE49-F238E27FC236}">
                    <a16:creationId xmlns:a16="http://schemas.microsoft.com/office/drawing/2014/main" id="{CC5A8CAB-638A-55F4-EE0A-2205408866C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83" name="Google Shape;574;p39">
                <a:extLst>
                  <a:ext uri="{FF2B5EF4-FFF2-40B4-BE49-F238E27FC236}">
                    <a16:creationId xmlns:a16="http://schemas.microsoft.com/office/drawing/2014/main" id="{6F7ECEBA-2D15-2F25-ECA0-DA41229036D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1" name="MARCO">
            <a:extLst>
              <a:ext uri="{FF2B5EF4-FFF2-40B4-BE49-F238E27FC236}">
                <a16:creationId xmlns:a16="http://schemas.microsoft.com/office/drawing/2014/main" id="{33AB603E-3436-5A59-CC3E-4BE8D0046B8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nvGrpSpPr>
          <p:cNvPr id="176" name="OLA MAR INFERIOR IZQ">
            <a:extLst>
              <a:ext uri="{FF2B5EF4-FFF2-40B4-BE49-F238E27FC236}">
                <a16:creationId xmlns:a16="http://schemas.microsoft.com/office/drawing/2014/main" id="{0532AD2D-DF44-9D5C-0B37-C34C8C68F750}"/>
              </a:ext>
            </a:extLst>
          </p:cNvPr>
          <p:cNvGrpSpPr/>
          <p:nvPr/>
        </p:nvGrpSpPr>
        <p:grpSpPr>
          <a:xfrm>
            <a:off x="-22028" y="4606797"/>
            <a:ext cx="4885856" cy="2266679"/>
            <a:chOff x="-22028" y="4606797"/>
            <a:chExt cx="4885856" cy="2266679"/>
          </a:xfrm>
        </p:grpSpPr>
        <p:sp>
          <p:nvSpPr>
            <p:cNvPr id="174" name="Google Shape;1427;p35">
              <a:extLst>
                <a:ext uri="{FF2B5EF4-FFF2-40B4-BE49-F238E27FC236}">
                  <a16:creationId xmlns:a16="http://schemas.microsoft.com/office/drawing/2014/main" id="{E4C9F541-B816-5126-A0A9-6D1294933F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28;p35">
              <a:extLst>
                <a:ext uri="{FF2B5EF4-FFF2-40B4-BE49-F238E27FC236}">
                  <a16:creationId xmlns:a16="http://schemas.microsoft.com/office/drawing/2014/main" id="{9A075981-FC74-BD6E-A876-46F5F61DA5A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NÚMERO DIAPOSITIVA">
            <a:extLst>
              <a:ext uri="{FF2B5EF4-FFF2-40B4-BE49-F238E27FC236}">
                <a16:creationId xmlns:a16="http://schemas.microsoft.com/office/drawing/2014/main" id="{D3288245-F2B4-F463-8EE3-861D38B6AB83}"/>
              </a:ext>
            </a:extLst>
          </p:cNvPr>
          <p:cNvGrpSpPr/>
          <p:nvPr/>
        </p:nvGrpSpPr>
        <p:grpSpPr>
          <a:xfrm>
            <a:off x="9293238" y="3775478"/>
            <a:ext cx="3395766" cy="3395766"/>
            <a:chOff x="9323830" y="3796650"/>
            <a:chExt cx="3395766" cy="3395766"/>
          </a:xfrm>
        </p:grpSpPr>
        <p:pic>
          <p:nvPicPr>
            <p:cNvPr id="23" name="Imagen 22">
              <a:extLst>
                <a:ext uri="{FF2B5EF4-FFF2-40B4-BE49-F238E27FC236}">
                  <a16:creationId xmlns:a16="http://schemas.microsoft.com/office/drawing/2014/main" id="{71CFC9EC-00AA-2709-51BF-3352D9170931}"/>
                </a:ext>
              </a:extLst>
            </p:cNvPr>
            <p:cNvPicPr>
              <a:picLocks noChangeAspect="1"/>
            </p:cNvPicPr>
            <p:nvPr/>
          </p:nvPicPr>
          <p:blipFill>
            <a:blip r:embed="rId8"/>
            <a:stretch>
              <a:fillRect/>
            </a:stretch>
          </p:blipFill>
          <p:spPr>
            <a:xfrm>
              <a:off x="9323830" y="3796650"/>
              <a:ext cx="3395766" cy="3395766"/>
            </a:xfrm>
            <a:prstGeom prst="rect">
              <a:avLst/>
            </a:prstGeom>
          </p:spPr>
        </p:pic>
        <p:sp>
          <p:nvSpPr>
            <p:cNvPr id="24" name="Círculo: vacío 23">
              <a:extLst>
                <a:ext uri="{FF2B5EF4-FFF2-40B4-BE49-F238E27FC236}">
                  <a16:creationId xmlns:a16="http://schemas.microsoft.com/office/drawing/2014/main" id="{7945CE3E-A3C3-34D4-F8AE-1276021AE54F}"/>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5" name="Elipse 24">
              <a:extLst>
                <a:ext uri="{FF2B5EF4-FFF2-40B4-BE49-F238E27FC236}">
                  <a16:creationId xmlns:a16="http://schemas.microsoft.com/office/drawing/2014/main" id="{CD065B30-B34C-97E3-368C-05AC40E9F0A6}"/>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NÚMERO 3">
              <a:extLst>
                <a:ext uri="{FF2B5EF4-FFF2-40B4-BE49-F238E27FC236}">
                  <a16:creationId xmlns:a16="http://schemas.microsoft.com/office/drawing/2014/main" id="{D9BFFECA-43C5-93AA-7E7D-EE42D403967D}"/>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a:t>
              </a:r>
            </a:p>
          </p:txBody>
        </p:sp>
      </p:grpSp>
      <p:pic>
        <p:nvPicPr>
          <p:cNvPr id="202" name="AJOLOTES VARIOS" descr="Imagen que contiene oscuro, hombre, puesto, animal&#10;&#10;Descripción generada automáticamente">
            <a:extLst>
              <a:ext uri="{FF2B5EF4-FFF2-40B4-BE49-F238E27FC236}">
                <a16:creationId xmlns:a16="http://schemas.microsoft.com/office/drawing/2014/main" id="{74BE4EC0-9789-2B34-14B4-CB6C7B563B7E}"/>
              </a:ext>
            </a:extLst>
          </p:cNvPr>
          <p:cNvPicPr/>
          <p:nvPr/>
        </p:nvPicPr>
        <p:blipFill>
          <a:blip r:embed="rId9">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133894" y="-5060909"/>
            <a:ext cx="3590925" cy="6296025"/>
          </a:xfrm>
          <a:prstGeom prst="rect">
            <a:avLst/>
          </a:prstGeom>
        </p:spPr>
      </p:pic>
      <p:pic>
        <p:nvPicPr>
          <p:cNvPr id="33" name="ICONO ANTECEDENTES">
            <a:extLst>
              <a:ext uri="{FF2B5EF4-FFF2-40B4-BE49-F238E27FC236}">
                <a16:creationId xmlns:a16="http://schemas.microsoft.com/office/drawing/2014/main" id="{93C40738-96F8-7235-9982-1539B6AE3BE6}"/>
              </a:ext>
            </a:extLst>
          </p:cNvPr>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1200"/>
                    </a14:imgEffect>
                    <a14:imgEffect>
                      <a14:saturation sat="66000"/>
                    </a14:imgEffect>
                  </a14:imgLayer>
                </a14:imgProps>
              </a:ext>
            </a:extLst>
          </a:blip>
          <a:srcRect l="9818" t="16522" r="14816" b="12982"/>
          <a:stretch/>
        </p:blipFill>
        <p:spPr>
          <a:xfrm>
            <a:off x="288790" y="1442369"/>
            <a:ext cx="1651670" cy="1544942"/>
          </a:xfrm>
          <a:prstGeom prst="rect">
            <a:avLst/>
          </a:prstGeom>
          <a:effectLst>
            <a:outerShdw blurRad="1270000" dist="50800" dir="5400000" algn="ctr" rotWithShape="0">
              <a:srgbClr val="000000">
                <a:alpha val="0"/>
              </a:srgbClr>
            </a:outerShdw>
            <a:softEdge rad="0"/>
          </a:effectLst>
        </p:spPr>
      </p:pic>
      <p:pic>
        <p:nvPicPr>
          <p:cNvPr id="203" name="AJOLOTES MEDIANOS" descr="Imagen que contiene cadena, oscuro, tabla, iluminado&#10;&#10;Descripción generada automáticamente">
            <a:extLst>
              <a:ext uri="{FF2B5EF4-FFF2-40B4-BE49-F238E27FC236}">
                <a16:creationId xmlns:a16="http://schemas.microsoft.com/office/drawing/2014/main" id="{F4DB361F-069E-767D-8B2D-492E68AA5286}"/>
              </a:ext>
            </a:extLst>
          </p:cNvPr>
          <p:cNvPicPr/>
          <p:nvPr/>
        </p:nvPicPr>
        <p:blipFill>
          <a:blip r:embed="rId12">
            <a:duotone>
              <a:schemeClr val="accent4">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9243391" y="-6760740"/>
            <a:ext cx="5814182" cy="8557827"/>
          </a:xfrm>
          <a:prstGeom prst="rect">
            <a:avLst/>
          </a:prstGeom>
        </p:spPr>
      </p:pic>
      <p:pic>
        <p:nvPicPr>
          <p:cNvPr id="205" name="AJOLOTES MEDIANOS" descr="Imagen que contiene cadena, oscuro, tabla, iluminado&#10;&#10;Descripción generada automáticamente">
            <a:extLst>
              <a:ext uri="{FF2B5EF4-FFF2-40B4-BE49-F238E27FC236}">
                <a16:creationId xmlns:a16="http://schemas.microsoft.com/office/drawing/2014/main" id="{25575461-125E-8B34-FB04-53D876A54D71}"/>
              </a:ext>
            </a:extLst>
          </p:cNvPr>
          <p:cNvPicPr>
            <a:picLocks noChangeAspect="1"/>
          </p:cNvPicPr>
          <p:nvPr/>
        </p:nvPicPr>
        <p:blipFill>
          <a:blip r:embed="rId12">
            <a:alphaModFix amt="20000"/>
            <a:extLst>
              <a:ext uri="{28A0092B-C50C-407E-A947-70E740481C1C}">
                <a14:useLocalDpi xmlns:a14="http://schemas.microsoft.com/office/drawing/2010/main" val="0"/>
              </a:ext>
            </a:extLst>
          </a:blip>
          <a:stretch>
            <a:fillRect/>
          </a:stretch>
        </p:blipFill>
        <p:spPr>
          <a:xfrm>
            <a:off x="7737927" y="6142548"/>
            <a:ext cx="3590925" cy="6296025"/>
          </a:xfrm>
          <a:prstGeom prst="rect">
            <a:avLst/>
          </a:prstGeom>
        </p:spPr>
      </p:pic>
      <p:grpSp>
        <p:nvGrpSpPr>
          <p:cNvPr id="206" name="OLA MAR SUPERIOR DER">
            <a:extLst>
              <a:ext uri="{FF2B5EF4-FFF2-40B4-BE49-F238E27FC236}">
                <a16:creationId xmlns:a16="http://schemas.microsoft.com/office/drawing/2014/main" id="{93CBA2C6-448D-2888-5B70-F66C3F20A8A8}"/>
              </a:ext>
            </a:extLst>
          </p:cNvPr>
          <p:cNvGrpSpPr/>
          <p:nvPr/>
        </p:nvGrpSpPr>
        <p:grpSpPr>
          <a:xfrm>
            <a:off x="8180770" y="29160"/>
            <a:ext cx="4079195" cy="1628568"/>
            <a:chOff x="8180770" y="29160"/>
            <a:chExt cx="4079195" cy="1628568"/>
          </a:xfrm>
        </p:grpSpPr>
        <p:sp>
          <p:nvSpPr>
            <p:cNvPr id="207" name="Google Shape;1445;p36">
              <a:extLst>
                <a:ext uri="{FF2B5EF4-FFF2-40B4-BE49-F238E27FC236}">
                  <a16:creationId xmlns:a16="http://schemas.microsoft.com/office/drawing/2014/main" id="{927354C7-C78B-1236-389E-57748C7A074A}"/>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46;p36">
              <a:extLst>
                <a:ext uri="{FF2B5EF4-FFF2-40B4-BE49-F238E27FC236}">
                  <a16:creationId xmlns:a16="http://schemas.microsoft.com/office/drawing/2014/main" id="{B70B5D21-3D5B-8986-8E3F-88B975E79E6D}"/>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JOLOTES ESCALERA">
            <a:extLst>
              <a:ext uri="{FF2B5EF4-FFF2-40B4-BE49-F238E27FC236}">
                <a16:creationId xmlns:a16="http://schemas.microsoft.com/office/drawing/2014/main" id="{C32910BD-85E0-1508-A37A-65449B1E0E4A}"/>
              </a:ext>
            </a:extLst>
          </p:cNvPr>
          <p:cNvPicPr>
            <a:picLocks noChangeAspect="1" noChangeArrowheads="1"/>
          </p:cNvPicPr>
          <p:nvPr/>
        </p:nvPicPr>
        <p:blipFill rotWithShape="1">
          <a:blip r:embed="rId13">
            <a:alphaModFix amt="20000"/>
            <a:extLst>
              <a:ext uri="{28A0092B-C50C-407E-A947-70E740481C1C}">
                <a14:useLocalDpi xmlns:a14="http://schemas.microsoft.com/office/drawing/2010/main" val="0"/>
              </a:ext>
            </a:extLst>
          </a:blip>
          <a:srcRect l="21412" t="4651" r="21612" b="5258"/>
          <a:stretch/>
        </p:blipFill>
        <p:spPr bwMode="auto">
          <a:xfrm rot="1599317">
            <a:off x="-4884977" y="2393412"/>
            <a:ext cx="4135441" cy="3724285"/>
          </a:xfrm>
          <a:prstGeom prst="rect">
            <a:avLst/>
          </a:prstGeom>
          <a:extLst>
            <a:ext uri="{909E8E84-426E-40DD-AFC4-6F175D3DCCD1}">
              <a14:hiddenFill xmlns:a14="http://schemas.microsoft.com/office/drawing/2010/main">
                <a:solidFill>
                  <a:srgbClr val="FFFFFF"/>
                </a:solidFill>
              </a14:hiddenFill>
            </a:ext>
          </a:extLst>
        </p:spPr>
      </p:pic>
      <p:sp>
        <p:nvSpPr>
          <p:cNvPr id="12" name="ÍNDICE ANTECEDENTES">
            <a:extLst>
              <a:ext uri="{FF2B5EF4-FFF2-40B4-BE49-F238E27FC236}">
                <a16:creationId xmlns:a16="http://schemas.microsoft.com/office/drawing/2014/main" id="{C7B4FBD9-3BAD-CCA4-CB93-C4AF767E60A9}"/>
              </a:ext>
            </a:extLst>
          </p:cNvPr>
          <p:cNvSpPr txBox="1">
            <a:spLocks/>
          </p:cNvSpPr>
          <p:nvPr/>
        </p:nvSpPr>
        <p:spPr>
          <a:xfrm>
            <a:off x="1814942" y="1374204"/>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dirty="0">
                <a:solidFill>
                  <a:schemeClr val="bg1"/>
                </a:solidFill>
                <a:latin typeface="+mj-lt"/>
              </a:rPr>
              <a:t>Introducción</a:t>
            </a:r>
            <a:endParaRPr lang="es-MX" sz="11200" dirty="0">
              <a:solidFill>
                <a:schemeClr val="bg1"/>
              </a:solidFill>
              <a:latin typeface="+mj-lt"/>
            </a:endParaRPr>
          </a:p>
          <a:p>
            <a:r>
              <a:rPr lang="es-MX" sz="7200" dirty="0">
                <a:solidFill>
                  <a:schemeClr val="bg1"/>
                </a:solidFill>
              </a:rPr>
              <a:t>Conservación del ajolote</a:t>
            </a:r>
          </a:p>
          <a:p>
            <a:r>
              <a:rPr lang="es-MX" sz="7200" dirty="0">
                <a:solidFill>
                  <a:schemeClr val="bg1"/>
                </a:solidFill>
              </a:rPr>
              <a:t>Valores ideales</a:t>
            </a:r>
          </a:p>
          <a:p>
            <a:r>
              <a:rPr lang="es-MX" sz="7200" dirty="0">
                <a:solidFill>
                  <a:schemeClr val="bg1"/>
                </a:solidFill>
              </a:rPr>
              <a:t>Problemática</a:t>
            </a:r>
          </a:p>
          <a:p>
            <a:r>
              <a:rPr lang="es-MX" sz="7200" dirty="0">
                <a:solidFill>
                  <a:schemeClr val="bg1"/>
                </a:solidFill>
              </a:rPr>
              <a:t>Objetivo general</a:t>
            </a:r>
          </a:p>
          <a:p>
            <a:r>
              <a:rPr lang="es-MX" sz="6600" dirty="0">
                <a:solidFill>
                  <a:schemeClr val="bg1"/>
                </a:solidFill>
              </a:rPr>
              <a:t>Justificación</a:t>
            </a:r>
          </a:p>
          <a:p>
            <a:r>
              <a:rPr lang="es-MX" sz="6600" dirty="0">
                <a:solidFill>
                  <a:schemeClr val="bg1"/>
                </a:solidFill>
              </a:rPr>
              <a:t>Metodología</a:t>
            </a:r>
          </a:p>
          <a:p>
            <a:r>
              <a:rPr lang="es-MX" sz="6600" dirty="0">
                <a:solidFill>
                  <a:schemeClr val="bg1"/>
                </a:solidFill>
              </a:rPr>
              <a:t>Diagrama de arquitectura</a:t>
            </a:r>
          </a:p>
        </p:txBody>
      </p:sp>
      <p:sp>
        <p:nvSpPr>
          <p:cNvPr id="14" name="índice estado del arte C">
            <a:extLst>
              <a:ext uri="{FF2B5EF4-FFF2-40B4-BE49-F238E27FC236}">
                <a16:creationId xmlns:a16="http://schemas.microsoft.com/office/drawing/2014/main" id="{9176A585-3F8C-2FE0-3A39-A8E0B85FDFE5}"/>
              </a:ext>
            </a:extLst>
          </p:cNvPr>
          <p:cNvSpPr txBox="1">
            <a:spLocks/>
          </p:cNvSpPr>
          <p:nvPr/>
        </p:nvSpPr>
        <p:spPr>
          <a:xfrm>
            <a:off x="1967903" y="4297925"/>
            <a:ext cx="4530774" cy="2641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sz="2000">
              <a:solidFill>
                <a:schemeClr val="bg1"/>
              </a:solidFill>
            </a:endParaRPr>
          </a:p>
          <a:p>
            <a:pPr marL="0" indent="0">
              <a:buNone/>
            </a:pPr>
            <a:endParaRPr lang="es-MX" sz="2000">
              <a:solidFill>
                <a:schemeClr val="bg1"/>
              </a:solidFill>
            </a:endParaRPr>
          </a:p>
        </p:txBody>
      </p:sp>
      <p:sp>
        <p:nvSpPr>
          <p:cNvPr id="7" name="CuadroTexto 6">
            <a:extLst>
              <a:ext uri="{FF2B5EF4-FFF2-40B4-BE49-F238E27FC236}">
                <a16:creationId xmlns:a16="http://schemas.microsoft.com/office/drawing/2014/main" id="{D64E1206-038A-68BA-90E6-1FDE415071DF}"/>
              </a:ext>
            </a:extLst>
          </p:cNvPr>
          <p:cNvSpPr txBox="1"/>
          <p:nvPr/>
        </p:nvSpPr>
        <p:spPr>
          <a:xfrm>
            <a:off x="4934559" y="4493919"/>
            <a:ext cx="3056608" cy="923330"/>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bg1"/>
                </a:solidFill>
              </a:rPr>
              <a:t>Contribuciones</a:t>
            </a:r>
          </a:p>
          <a:p>
            <a:pPr marL="285750" indent="-285750">
              <a:buFont typeface="Arial" panose="020B0604020202020204" pitchFamily="34" charset="0"/>
              <a:buChar char="•"/>
            </a:pPr>
            <a:r>
              <a:rPr lang="es-MX" dirty="0">
                <a:solidFill>
                  <a:schemeClr val="bg1"/>
                </a:solidFill>
              </a:rPr>
              <a:t>Conclusiones</a:t>
            </a:r>
          </a:p>
          <a:p>
            <a:pPr marL="285750" indent="-285750">
              <a:buFont typeface="Arial" panose="020B0604020202020204" pitchFamily="34" charset="0"/>
              <a:buChar char="•"/>
            </a:pPr>
            <a:r>
              <a:rPr lang="es-MX" dirty="0">
                <a:solidFill>
                  <a:schemeClr val="bg1"/>
                </a:solidFill>
              </a:rPr>
              <a:t>Trabajo a futuro</a:t>
            </a:r>
          </a:p>
        </p:txBody>
      </p:sp>
      <p:sp>
        <p:nvSpPr>
          <p:cNvPr id="11" name="CuadroTexto 10">
            <a:extLst>
              <a:ext uri="{FF2B5EF4-FFF2-40B4-BE49-F238E27FC236}">
                <a16:creationId xmlns:a16="http://schemas.microsoft.com/office/drawing/2014/main" id="{ACC347CA-D1C9-45EC-8C68-FC25CF69B47F}"/>
              </a:ext>
            </a:extLst>
          </p:cNvPr>
          <p:cNvSpPr txBox="1"/>
          <p:nvPr/>
        </p:nvSpPr>
        <p:spPr>
          <a:xfrm>
            <a:off x="7770481" y="1819188"/>
            <a:ext cx="3056608" cy="2308324"/>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bg1"/>
                </a:solidFill>
              </a:rPr>
              <a:t>Desarrollo de hardware</a:t>
            </a:r>
          </a:p>
          <a:p>
            <a:pPr marL="285750" indent="-285750">
              <a:buFont typeface="Arial" panose="020B0604020202020204" pitchFamily="34" charset="0"/>
              <a:buChar char="•"/>
            </a:pPr>
            <a:r>
              <a:rPr lang="es-MX" dirty="0">
                <a:solidFill>
                  <a:schemeClr val="bg1"/>
                </a:solidFill>
              </a:rPr>
              <a:t>Desarrollo de Software</a:t>
            </a:r>
          </a:p>
          <a:p>
            <a:pPr marL="285750" indent="-285750">
              <a:buFont typeface="Arial" panose="020B0604020202020204" pitchFamily="34" charset="0"/>
              <a:buChar char="•"/>
            </a:pPr>
            <a:r>
              <a:rPr lang="es-MX" dirty="0">
                <a:solidFill>
                  <a:schemeClr val="bg1"/>
                </a:solidFill>
              </a:rPr>
              <a:t>Caso de estudio</a:t>
            </a:r>
          </a:p>
          <a:p>
            <a:pPr marL="285750" indent="-285750">
              <a:buFont typeface="Arial" panose="020B0604020202020204" pitchFamily="34" charset="0"/>
              <a:buChar char="•"/>
            </a:pPr>
            <a:r>
              <a:rPr lang="es-MX" dirty="0">
                <a:solidFill>
                  <a:schemeClr val="bg1"/>
                </a:solidFill>
              </a:rPr>
              <a:t>Pruebas del sistema</a:t>
            </a:r>
          </a:p>
          <a:p>
            <a:pPr marL="285750" indent="-285750">
              <a:buFont typeface="Arial" panose="020B0604020202020204" pitchFamily="34" charset="0"/>
              <a:buChar char="•"/>
            </a:pPr>
            <a:r>
              <a:rPr lang="es-MX" dirty="0">
                <a:solidFill>
                  <a:schemeClr val="bg1"/>
                </a:solidFill>
              </a:rPr>
              <a:t>Estado Actual de la aplicación</a:t>
            </a:r>
          </a:p>
          <a:p>
            <a:pPr marL="285750" indent="-285750">
              <a:buFont typeface="Arial" panose="020B0604020202020204" pitchFamily="34" charset="0"/>
              <a:buChar char="•"/>
            </a:pPr>
            <a:r>
              <a:rPr lang="es-MX" dirty="0">
                <a:solidFill>
                  <a:schemeClr val="bg1"/>
                </a:solidFill>
              </a:rPr>
              <a:t>Sistema de alertas</a:t>
            </a:r>
          </a:p>
          <a:p>
            <a:pPr marL="285750" indent="-285750">
              <a:buFont typeface="Arial" panose="020B0604020202020204" pitchFamily="34" charset="0"/>
              <a:buChar char="•"/>
            </a:pPr>
            <a:endParaRPr lang="es-MX" dirty="0">
              <a:solidFill>
                <a:schemeClr val="bg1"/>
              </a:solidFill>
            </a:endParaRPr>
          </a:p>
        </p:txBody>
      </p:sp>
    </p:spTree>
    <p:extLst>
      <p:ext uri="{BB962C8B-B14F-4D97-AF65-F5344CB8AC3E}">
        <p14:creationId xmlns:p14="http://schemas.microsoft.com/office/powerpoint/2010/main" val="143283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750" fill="hold"/>
                                        <p:tgtEl>
                                          <p:spTgt spid="33"/>
                                        </p:tgtEl>
                                        <p:attrNameLst>
                                          <p:attrName>ppt_w</p:attrName>
                                        </p:attrNameLst>
                                      </p:cBhvr>
                                      <p:tavLst>
                                        <p:tav tm="0">
                                          <p:val>
                                            <p:fltVal val="0"/>
                                          </p:val>
                                        </p:tav>
                                        <p:tav tm="100000">
                                          <p:val>
                                            <p:strVal val="#ppt_w"/>
                                          </p:val>
                                        </p:tav>
                                      </p:tavLst>
                                    </p:anim>
                                    <p:anim calcmode="lin" valueType="num">
                                      <p:cBhvr>
                                        <p:cTn id="8" dur="750" fill="hold"/>
                                        <p:tgtEl>
                                          <p:spTgt spid="33"/>
                                        </p:tgtEl>
                                        <p:attrNameLst>
                                          <p:attrName>ppt_h</p:attrName>
                                        </p:attrNameLst>
                                      </p:cBhvr>
                                      <p:tavLst>
                                        <p:tav tm="0">
                                          <p:val>
                                            <p:fltVal val="0"/>
                                          </p:val>
                                        </p:tav>
                                        <p:tav tm="100000">
                                          <p:val>
                                            <p:strVal val="#ppt_h"/>
                                          </p:val>
                                        </p:tav>
                                      </p:tavLst>
                                    </p:anim>
                                    <p:anim calcmode="lin" valueType="num">
                                      <p:cBhvr>
                                        <p:cTn id="9" dur="750" fill="hold"/>
                                        <p:tgtEl>
                                          <p:spTgt spid="33"/>
                                        </p:tgtEl>
                                        <p:attrNameLst>
                                          <p:attrName>style.rotation</p:attrName>
                                        </p:attrNameLst>
                                      </p:cBhvr>
                                      <p:tavLst>
                                        <p:tav tm="0">
                                          <p:val>
                                            <p:fltVal val="90"/>
                                          </p:val>
                                        </p:tav>
                                        <p:tav tm="100000">
                                          <p:val>
                                            <p:fltVal val="0"/>
                                          </p:val>
                                        </p:tav>
                                      </p:tavLst>
                                    </p:anim>
                                    <p:animEffect transition="in" filter="fade">
                                      <p:cBhvr>
                                        <p:cTn id="10" dur="750"/>
                                        <p:tgtEl>
                                          <p:spTgt spid="33"/>
                                        </p:tgtEl>
                                      </p:cBhvr>
                                    </p:animEffect>
                                  </p:childTnLst>
                                </p:cTn>
                              </p:par>
                              <p:par>
                                <p:cTn id="11" presetID="3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50" fill="hold"/>
                                        <p:tgtEl>
                                          <p:spTgt spid="21"/>
                                        </p:tgtEl>
                                        <p:attrNameLst>
                                          <p:attrName>ppt_w</p:attrName>
                                        </p:attrNameLst>
                                      </p:cBhvr>
                                      <p:tavLst>
                                        <p:tav tm="0">
                                          <p:val>
                                            <p:fltVal val="0"/>
                                          </p:val>
                                        </p:tav>
                                        <p:tav tm="100000">
                                          <p:val>
                                            <p:strVal val="#ppt_w"/>
                                          </p:val>
                                        </p:tav>
                                      </p:tavLst>
                                    </p:anim>
                                    <p:anim calcmode="lin" valueType="num">
                                      <p:cBhvr>
                                        <p:cTn id="14" dur="750" fill="hold"/>
                                        <p:tgtEl>
                                          <p:spTgt spid="21"/>
                                        </p:tgtEl>
                                        <p:attrNameLst>
                                          <p:attrName>ppt_h</p:attrName>
                                        </p:attrNameLst>
                                      </p:cBhvr>
                                      <p:tavLst>
                                        <p:tav tm="0">
                                          <p:val>
                                            <p:fltVal val="0"/>
                                          </p:val>
                                        </p:tav>
                                        <p:tav tm="100000">
                                          <p:val>
                                            <p:strVal val="#ppt_h"/>
                                          </p:val>
                                        </p:tav>
                                      </p:tavLst>
                                    </p:anim>
                                    <p:anim calcmode="lin" valueType="num">
                                      <p:cBhvr>
                                        <p:cTn id="15" dur="750" fill="hold"/>
                                        <p:tgtEl>
                                          <p:spTgt spid="21"/>
                                        </p:tgtEl>
                                        <p:attrNameLst>
                                          <p:attrName>style.rotation</p:attrName>
                                        </p:attrNameLst>
                                      </p:cBhvr>
                                      <p:tavLst>
                                        <p:tav tm="0">
                                          <p:val>
                                            <p:fltVal val="90"/>
                                          </p:val>
                                        </p:tav>
                                        <p:tav tm="100000">
                                          <p:val>
                                            <p:fltVal val="0"/>
                                          </p:val>
                                        </p:tav>
                                      </p:tavLst>
                                    </p:anim>
                                    <p:animEffect transition="in" filter="fade">
                                      <p:cBhvr>
                                        <p:cTn id="16" dur="750"/>
                                        <p:tgtEl>
                                          <p:spTgt spid="21"/>
                                        </p:tgtEl>
                                      </p:cBhvr>
                                    </p:animEffect>
                                  </p:childTnLst>
                                </p:cTn>
                              </p:par>
                              <p:par>
                                <p:cTn id="17" presetID="3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750" fill="hold"/>
                                        <p:tgtEl>
                                          <p:spTgt spid="26"/>
                                        </p:tgtEl>
                                        <p:attrNameLst>
                                          <p:attrName>ppt_w</p:attrName>
                                        </p:attrNameLst>
                                      </p:cBhvr>
                                      <p:tavLst>
                                        <p:tav tm="0">
                                          <p:val>
                                            <p:fltVal val="0"/>
                                          </p:val>
                                        </p:tav>
                                        <p:tav tm="100000">
                                          <p:val>
                                            <p:strVal val="#ppt_w"/>
                                          </p:val>
                                        </p:tav>
                                      </p:tavLst>
                                    </p:anim>
                                    <p:anim calcmode="lin" valueType="num">
                                      <p:cBhvr>
                                        <p:cTn id="20" dur="750" fill="hold"/>
                                        <p:tgtEl>
                                          <p:spTgt spid="26"/>
                                        </p:tgtEl>
                                        <p:attrNameLst>
                                          <p:attrName>ppt_h</p:attrName>
                                        </p:attrNameLst>
                                      </p:cBhvr>
                                      <p:tavLst>
                                        <p:tav tm="0">
                                          <p:val>
                                            <p:fltVal val="0"/>
                                          </p:val>
                                        </p:tav>
                                        <p:tav tm="100000">
                                          <p:val>
                                            <p:strVal val="#ppt_h"/>
                                          </p:val>
                                        </p:tav>
                                      </p:tavLst>
                                    </p:anim>
                                    <p:anim calcmode="lin" valueType="num">
                                      <p:cBhvr>
                                        <p:cTn id="21" dur="750" fill="hold"/>
                                        <p:tgtEl>
                                          <p:spTgt spid="26"/>
                                        </p:tgtEl>
                                        <p:attrNameLst>
                                          <p:attrName>style.rotation</p:attrName>
                                        </p:attrNameLst>
                                      </p:cBhvr>
                                      <p:tavLst>
                                        <p:tav tm="0">
                                          <p:val>
                                            <p:fltVal val="90"/>
                                          </p:val>
                                        </p:tav>
                                        <p:tav tm="100000">
                                          <p:val>
                                            <p:fltVal val="0"/>
                                          </p:val>
                                        </p:tav>
                                      </p:tavLst>
                                    </p:anim>
                                    <p:animEffect transition="in" filter="fade">
                                      <p:cBhvr>
                                        <p:cTn id="22"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514BE-CF89-2A77-F3A2-EE8B4C1FB230}"/>
              </a:ext>
            </a:extLst>
          </p:cNvPr>
          <p:cNvSpPr>
            <a:spLocks noGrp="1"/>
          </p:cNvSpPr>
          <p:nvPr>
            <p:ph type="title"/>
          </p:nvPr>
        </p:nvSpPr>
        <p:spPr/>
        <p:txBody>
          <a:bodyPr/>
          <a:lstStyle/>
          <a:p>
            <a:r>
              <a:rPr lang="es-MX"/>
              <a:t>Referencias</a:t>
            </a:r>
          </a:p>
        </p:txBody>
      </p:sp>
      <p:sp>
        <p:nvSpPr>
          <p:cNvPr id="3" name="Marcador de contenido 2">
            <a:extLst>
              <a:ext uri="{FF2B5EF4-FFF2-40B4-BE49-F238E27FC236}">
                <a16:creationId xmlns:a16="http://schemas.microsoft.com/office/drawing/2014/main" id="{8E1AA22A-2B81-D7E8-ED71-10F48386767E}"/>
              </a:ext>
            </a:extLst>
          </p:cNvPr>
          <p:cNvSpPr>
            <a:spLocks noGrp="1"/>
          </p:cNvSpPr>
          <p:nvPr>
            <p:ph idx="1"/>
          </p:nvPr>
        </p:nvSpPr>
        <p:spPr/>
        <p:txBody>
          <a:bodyPr/>
          <a:lstStyle/>
          <a:p>
            <a:r>
              <a:rPr lang="es-MX"/>
              <a:t>- </a:t>
            </a:r>
            <a:r>
              <a:rPr lang="es-MX">
                <a:hlinkClick r:id="rId3"/>
              </a:rPr>
              <a:t>https://www.infobae.com/mexico/2024/05/21/murio-el-60-de-la-poblacion-de-ajolotes-que-estaban-en-el-zoologico-los-coyotes-en-la-cdmx/</a:t>
            </a:r>
            <a:endParaRPr lang="es-MX"/>
          </a:p>
          <a:p>
            <a:r>
              <a:rPr lang="es-MX"/>
              <a:t>-</a:t>
            </a:r>
          </a:p>
          <a:p>
            <a:r>
              <a:rPr lang="es-MX"/>
              <a:t>-</a:t>
            </a:r>
          </a:p>
          <a:p>
            <a:r>
              <a:rPr lang="es-MX"/>
              <a:t>-</a:t>
            </a:r>
          </a:p>
          <a:p>
            <a:r>
              <a:rPr lang="es-MX"/>
              <a:t>-</a:t>
            </a:r>
          </a:p>
          <a:p>
            <a:r>
              <a:rPr lang="es-MX"/>
              <a:t>-</a:t>
            </a:r>
          </a:p>
          <a:p>
            <a:endParaRPr lang="es-MX"/>
          </a:p>
        </p:txBody>
      </p:sp>
    </p:spTree>
    <p:extLst>
      <p:ext uri="{BB962C8B-B14F-4D97-AF65-F5344CB8AC3E}">
        <p14:creationId xmlns:p14="http://schemas.microsoft.com/office/powerpoint/2010/main" val="361864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9783B4-5DA3-0D3E-4C1F-C24B3FB7409F}"/>
              </a:ext>
            </a:extLst>
          </p:cNvPr>
          <p:cNvSpPr>
            <a:spLocks noGrp="1"/>
          </p:cNvSpPr>
          <p:nvPr>
            <p:ph type="title"/>
          </p:nvPr>
        </p:nvSpPr>
        <p:spPr>
          <a:xfrm>
            <a:off x="831850" y="997013"/>
            <a:ext cx="10515600" cy="2852737"/>
          </a:xfrm>
        </p:spPr>
        <p:txBody>
          <a:bodyPr/>
          <a:lstStyle/>
          <a:p>
            <a:r>
              <a:rPr lang="es-MX">
                <a:solidFill>
                  <a:schemeClr val="bg1"/>
                </a:solidFill>
              </a:rPr>
              <a:t>Anexos</a:t>
            </a:r>
          </a:p>
        </p:txBody>
      </p:sp>
      <p:sp>
        <p:nvSpPr>
          <p:cNvPr id="3" name="Marcador de texto 2">
            <a:extLst>
              <a:ext uri="{FF2B5EF4-FFF2-40B4-BE49-F238E27FC236}">
                <a16:creationId xmlns:a16="http://schemas.microsoft.com/office/drawing/2014/main" id="{8486E47F-86C7-172E-1A54-0D810895E182}"/>
              </a:ext>
            </a:extLst>
          </p:cNvPr>
          <p:cNvSpPr>
            <a:spLocks noGrp="1"/>
          </p:cNvSpPr>
          <p:nvPr>
            <p:ph type="body" idx="1"/>
          </p:nvPr>
        </p:nvSpPr>
        <p:spPr>
          <a:xfrm>
            <a:off x="831850" y="3862623"/>
            <a:ext cx="10515600" cy="1500187"/>
          </a:xfrm>
        </p:spPr>
        <p:txBody>
          <a:bodyPr/>
          <a:lstStyle/>
          <a:p>
            <a:r>
              <a:rPr lang="es-MX">
                <a:solidFill>
                  <a:schemeClr val="bg1"/>
                </a:solidFill>
              </a:rPr>
              <a:t>Elementos de utilidad</a:t>
            </a:r>
          </a:p>
        </p:txBody>
      </p:sp>
      <p:grpSp>
        <p:nvGrpSpPr>
          <p:cNvPr id="4" name="Google Shape;566;p39">
            <a:extLst>
              <a:ext uri="{FF2B5EF4-FFF2-40B4-BE49-F238E27FC236}">
                <a16:creationId xmlns:a16="http://schemas.microsoft.com/office/drawing/2014/main" id="{9CA4DA15-C11A-A9A2-875D-510AB842E7B7}"/>
              </a:ext>
            </a:extLst>
          </p:cNvPr>
          <p:cNvGrpSpPr/>
          <p:nvPr/>
        </p:nvGrpSpPr>
        <p:grpSpPr>
          <a:xfrm>
            <a:off x="10301253" y="5250760"/>
            <a:ext cx="1837988" cy="1511484"/>
            <a:chOff x="7188775" y="3517200"/>
            <a:chExt cx="1753075" cy="1400501"/>
          </a:xfrm>
        </p:grpSpPr>
        <p:grpSp>
          <p:nvGrpSpPr>
            <p:cNvPr id="5" name="Google Shape;567;p39">
              <a:extLst>
                <a:ext uri="{FF2B5EF4-FFF2-40B4-BE49-F238E27FC236}">
                  <a16:creationId xmlns:a16="http://schemas.microsoft.com/office/drawing/2014/main" id="{B396DCF6-B6A8-DC01-752B-052C9E472264}"/>
                </a:ext>
              </a:extLst>
            </p:cNvPr>
            <p:cNvGrpSpPr/>
            <p:nvPr/>
          </p:nvGrpSpPr>
          <p:grpSpPr>
            <a:xfrm>
              <a:off x="7188775" y="3517200"/>
              <a:ext cx="1753075" cy="694625"/>
              <a:chOff x="7188775" y="3875550"/>
              <a:chExt cx="1753075" cy="694625"/>
            </a:xfrm>
          </p:grpSpPr>
          <p:sp>
            <p:nvSpPr>
              <p:cNvPr id="10" name="Google Shape;570;p39">
                <a:extLst>
                  <a:ext uri="{FF2B5EF4-FFF2-40B4-BE49-F238E27FC236}">
                    <a16:creationId xmlns:a16="http://schemas.microsoft.com/office/drawing/2014/main" id="{32EC08D3-0E69-2390-8DD6-C72BDEC9F20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1" name="Google Shape;568;p39">
                <a:extLst>
                  <a:ext uri="{FF2B5EF4-FFF2-40B4-BE49-F238E27FC236}">
                    <a16:creationId xmlns:a16="http://schemas.microsoft.com/office/drawing/2014/main" id="{DC92A8B3-56B8-5088-9541-CD837244544C}"/>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9;p39">
                <a:extLst>
                  <a:ext uri="{FF2B5EF4-FFF2-40B4-BE49-F238E27FC236}">
                    <a16:creationId xmlns:a16="http://schemas.microsoft.com/office/drawing/2014/main" id="{288FC935-4733-225B-8D10-DC2245D4ABD9}"/>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Google Shape;571;p39">
              <a:extLst>
                <a:ext uri="{FF2B5EF4-FFF2-40B4-BE49-F238E27FC236}">
                  <a16:creationId xmlns:a16="http://schemas.microsoft.com/office/drawing/2014/main" id="{FC3F9643-C205-3ACF-E1F9-1C0C6620940E}"/>
                </a:ext>
              </a:extLst>
            </p:cNvPr>
            <p:cNvGrpSpPr/>
            <p:nvPr/>
          </p:nvGrpSpPr>
          <p:grpSpPr>
            <a:xfrm>
              <a:off x="7514175" y="4355175"/>
              <a:ext cx="1251425" cy="562526"/>
              <a:chOff x="5827250" y="4355175"/>
              <a:chExt cx="1251425" cy="562526"/>
            </a:xfrm>
          </p:grpSpPr>
          <p:sp>
            <p:nvSpPr>
              <p:cNvPr id="7" name="Google Shape;572;p39">
                <a:extLst>
                  <a:ext uri="{FF2B5EF4-FFF2-40B4-BE49-F238E27FC236}">
                    <a16:creationId xmlns:a16="http://schemas.microsoft.com/office/drawing/2014/main" id="{512AC393-BB49-9011-262F-6E4265524049}"/>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8" name="Google Shape;573;p39">
                <a:extLst>
                  <a:ext uri="{FF2B5EF4-FFF2-40B4-BE49-F238E27FC236}">
                    <a16:creationId xmlns:a16="http://schemas.microsoft.com/office/drawing/2014/main" id="{62664F3C-3620-7F69-EFC4-392B60DB53FD}"/>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4;p39">
                <a:extLst>
                  <a:ext uri="{FF2B5EF4-FFF2-40B4-BE49-F238E27FC236}">
                    <a16:creationId xmlns:a16="http://schemas.microsoft.com/office/drawing/2014/main" id="{9B7B2CFB-6BB4-AE04-D445-8F79C9B31A0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3" name="Rectángulo: esquinas diagonales cortadas 111">
            <a:extLst>
              <a:ext uri="{FF2B5EF4-FFF2-40B4-BE49-F238E27FC236}">
                <a16:creationId xmlns:a16="http://schemas.microsoft.com/office/drawing/2014/main" id="{B3C8290D-84AD-8E9A-657B-F572D70089B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4" name="PCB SUPERIOR IZQ 2">
            <a:extLst>
              <a:ext uri="{FF2B5EF4-FFF2-40B4-BE49-F238E27FC236}">
                <a16:creationId xmlns:a16="http://schemas.microsoft.com/office/drawing/2014/main" id="{F76F7FB3-24FD-829E-0565-67544C0103CD}"/>
              </a:ext>
            </a:extLst>
          </p:cNvPr>
          <p:cNvGrpSpPr/>
          <p:nvPr/>
        </p:nvGrpSpPr>
        <p:grpSpPr>
          <a:xfrm rot="5400000">
            <a:off x="-267226" y="940330"/>
            <a:ext cx="2346655" cy="751205"/>
            <a:chOff x="215000" y="360877"/>
            <a:chExt cx="2334496" cy="769273"/>
          </a:xfrm>
        </p:grpSpPr>
        <p:grpSp>
          <p:nvGrpSpPr>
            <p:cNvPr id="15" name="Google Shape;544;p39">
              <a:extLst>
                <a:ext uri="{FF2B5EF4-FFF2-40B4-BE49-F238E27FC236}">
                  <a16:creationId xmlns:a16="http://schemas.microsoft.com/office/drawing/2014/main" id="{A1F722CD-734A-3594-8DE6-26A001FCE688}"/>
                </a:ext>
              </a:extLst>
            </p:cNvPr>
            <p:cNvGrpSpPr/>
            <p:nvPr/>
          </p:nvGrpSpPr>
          <p:grpSpPr>
            <a:xfrm>
              <a:off x="220525" y="360877"/>
              <a:ext cx="2328971" cy="537723"/>
              <a:chOff x="220525" y="360877"/>
              <a:chExt cx="2328971" cy="537723"/>
            </a:xfrm>
          </p:grpSpPr>
          <p:sp>
            <p:nvSpPr>
              <p:cNvPr id="18" name="Google Shape;545;p39">
                <a:extLst>
                  <a:ext uri="{FF2B5EF4-FFF2-40B4-BE49-F238E27FC236}">
                    <a16:creationId xmlns:a16="http://schemas.microsoft.com/office/drawing/2014/main" id="{9BBAAE37-666C-41DA-56D2-88AA3280B442}"/>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19" name="Google Shape;546;p39">
                <a:extLst>
                  <a:ext uri="{FF2B5EF4-FFF2-40B4-BE49-F238E27FC236}">
                    <a16:creationId xmlns:a16="http://schemas.microsoft.com/office/drawing/2014/main" id="{5A7B6F1D-3B86-3F43-A5B7-E10206F50788}"/>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7;p39">
                <a:extLst>
                  <a:ext uri="{FF2B5EF4-FFF2-40B4-BE49-F238E27FC236}">
                    <a16:creationId xmlns:a16="http://schemas.microsoft.com/office/drawing/2014/main" id="{86B245C3-2C1D-C709-00DF-4DC761E12DB0}"/>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6" name="Google Shape;548;p39">
              <a:extLst>
                <a:ext uri="{FF2B5EF4-FFF2-40B4-BE49-F238E27FC236}">
                  <a16:creationId xmlns:a16="http://schemas.microsoft.com/office/drawing/2014/main" id="{7278E2F0-2078-41EE-B0B2-E864BA069E92}"/>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7" name="Google Shape;549;p39">
              <a:extLst>
                <a:ext uri="{FF2B5EF4-FFF2-40B4-BE49-F238E27FC236}">
                  <a16:creationId xmlns:a16="http://schemas.microsoft.com/office/drawing/2014/main" id="{B76C110C-0AD6-FB2B-F8F7-8E279DA57685}"/>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1" name="OLA MAR INFERIOR IZQ">
            <a:extLst>
              <a:ext uri="{FF2B5EF4-FFF2-40B4-BE49-F238E27FC236}">
                <a16:creationId xmlns:a16="http://schemas.microsoft.com/office/drawing/2014/main" id="{D3A11B6E-4145-ABA6-FCD4-7AF6E4C7C9A9}"/>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280E4662-4F4A-EB57-0236-6813E2F35D4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8BF3FAE3-789A-AA66-375F-ADF7CBC835AC}"/>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114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9" name="AJOLOTES MEDIANOS" descr="Imagen que contiene cadena, oscuro, tabla, iluminado&#10;&#10;Descripción generada automáticamente">
            <a:extLst>
              <a:ext uri="{FF2B5EF4-FFF2-40B4-BE49-F238E27FC236}">
                <a16:creationId xmlns:a16="http://schemas.microsoft.com/office/drawing/2014/main" id="{1898D091-C2B3-438D-693C-202E0B9CB2AC}"/>
              </a:ext>
            </a:extLst>
          </p:cNvPr>
          <p:cNvPicPr/>
          <p:nvPr/>
        </p:nvPicPr>
        <p:blipFill>
          <a:blip r:embed="rId3">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1644" y="1193065"/>
            <a:ext cx="3590925" cy="6296025"/>
          </a:xfrm>
          <a:prstGeom prst="rect">
            <a:avLst/>
          </a:prstGeom>
        </p:spPr>
      </p:pic>
      <p:sp>
        <p:nvSpPr>
          <p:cNvPr id="13" name="Enfasís texto">
            <a:extLst>
              <a:ext uri="{FF2B5EF4-FFF2-40B4-BE49-F238E27FC236}">
                <a16:creationId xmlns:a16="http://schemas.microsoft.com/office/drawing/2014/main" id="{7CD88312-F4EC-8EB1-BBA7-3F67007EB97F}"/>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4">
            <a:duotone>
              <a:schemeClr val="accent4">
                <a:shade val="45000"/>
                <a:satMod val="135000"/>
              </a:schemeClr>
              <a:prstClr val="white"/>
            </a:duotone>
            <a:alphaModFix/>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60349"/>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IAPOSITIVA">
            <a:extLst>
              <a:ext uri="{FF2B5EF4-FFF2-40B4-BE49-F238E27FC236}">
                <a16:creationId xmlns:a16="http://schemas.microsoft.com/office/drawing/2014/main" id="{35C7E97A-FF2C-FBEC-8B8D-325E203D128E}"/>
              </a:ext>
            </a:extLst>
          </p:cNvPr>
          <p:cNvGrpSpPr/>
          <p:nvPr/>
        </p:nvGrpSpPr>
        <p:grpSpPr>
          <a:xfrm>
            <a:off x="9411520" y="3796650"/>
            <a:ext cx="3395766" cy="3395766"/>
            <a:chOff x="9411520" y="3796650"/>
            <a:chExt cx="3395766" cy="3395766"/>
          </a:xfrm>
        </p:grpSpPr>
        <p:pic>
          <p:nvPicPr>
            <p:cNvPr id="3" name="Imagen 2">
              <a:extLst>
                <a:ext uri="{FF2B5EF4-FFF2-40B4-BE49-F238E27FC236}">
                  <a16:creationId xmlns:a16="http://schemas.microsoft.com/office/drawing/2014/main" id="{548CD455-CFEA-1853-13F1-0457A1261102}"/>
                </a:ext>
              </a:extLst>
            </p:cNvPr>
            <p:cNvPicPr>
              <a:picLocks noChangeAspect="1"/>
            </p:cNvPicPr>
            <p:nvPr/>
          </p:nvPicPr>
          <p:blipFill>
            <a:blip r:embed="rId7"/>
            <a:stretch>
              <a:fillRect/>
            </a:stretch>
          </p:blipFill>
          <p:spPr>
            <a:xfrm>
              <a:off x="9411520" y="3796650"/>
              <a:ext cx="3395766" cy="3395766"/>
            </a:xfrm>
            <a:prstGeom prst="rect">
              <a:avLst/>
            </a:prstGeom>
          </p:spPr>
        </p:pic>
        <p:sp>
          <p:nvSpPr>
            <p:cNvPr id="5" name="Círculo: vacío 4">
              <a:extLst>
                <a:ext uri="{FF2B5EF4-FFF2-40B4-BE49-F238E27FC236}">
                  <a16:creationId xmlns:a16="http://schemas.microsoft.com/office/drawing/2014/main" id="{6A13B3C4-EE25-EA7E-770C-43A7D2D049E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Elipse 8">
              <a:extLst>
                <a:ext uri="{FF2B5EF4-FFF2-40B4-BE49-F238E27FC236}">
                  <a16:creationId xmlns:a16="http://schemas.microsoft.com/office/drawing/2014/main" id="{872F76DC-56BB-AEDF-1C62-93E705E52DB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NÚMERO 12">
              <a:extLst>
                <a:ext uri="{FF2B5EF4-FFF2-40B4-BE49-F238E27FC236}">
                  <a16:creationId xmlns:a16="http://schemas.microsoft.com/office/drawing/2014/main" id="{BFFC21AD-6E99-28B0-A445-0E9CC5BEDE68}"/>
                </a:ext>
              </a:extLst>
            </p:cNvPr>
            <p:cNvSpPr txBox="1"/>
            <p:nvPr/>
          </p:nvSpPr>
          <p:spPr>
            <a:xfrm>
              <a:off x="11336115" y="6167280"/>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25</a:t>
              </a:r>
              <a:endParaRPr lang="es-MX" sz="1200" b="1">
                <a:effectLst>
                  <a:outerShdw blurRad="38100" dist="38100" dir="2700000" algn="tl">
                    <a:srgbClr val="000000">
                      <a:alpha val="43137"/>
                    </a:srgbClr>
                  </a:outerShdw>
                </a:effectLst>
              </a:endParaRPr>
            </a:p>
          </p:txBody>
        </p:sp>
      </p:grpSp>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Precio del dispositivo de datos </a:t>
            </a:r>
          </a:p>
        </p:txBody>
      </p:sp>
      <p:pic>
        <p:nvPicPr>
          <p:cNvPr id="20" name="AJOLOTES ADULTOS" descr="Imagen que contiene oscuro, tabla, hombre, computadora&#10;&#10;Descripción generada automáticamente">
            <a:extLst>
              <a:ext uri="{FF2B5EF4-FFF2-40B4-BE49-F238E27FC236}">
                <a16:creationId xmlns:a16="http://schemas.microsoft.com/office/drawing/2014/main" id="{B6E48E7B-F8E5-3F2B-0F85-7072B8B73902}"/>
              </a:ext>
            </a:extLst>
          </p:cNvPr>
          <p:cNvPicPr/>
          <p:nvPr/>
        </p:nvPicPr>
        <p:blipFill>
          <a:blip r:embed="rId9">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7092946" y="6433451"/>
            <a:ext cx="4238937" cy="4762500"/>
          </a:xfrm>
          <a:prstGeom prst="rect">
            <a:avLst/>
          </a:prstGeom>
        </p:spPr>
      </p:pic>
      <p:pic>
        <p:nvPicPr>
          <p:cNvPr id="25" name="AJOLOTES GRANDES" descr="Imagen que contiene animal&#10;&#10;Descripción generada automáticamente">
            <a:extLst>
              <a:ext uri="{FF2B5EF4-FFF2-40B4-BE49-F238E27FC236}">
                <a16:creationId xmlns:a16="http://schemas.microsoft.com/office/drawing/2014/main" id="{6654E5DE-E0BA-9E65-9FDF-0001F2E3495E}"/>
              </a:ext>
            </a:extLst>
          </p:cNvPr>
          <p:cNvPicPr>
            <a:picLocks noChangeAspect="1"/>
          </p:cNvPicPr>
          <p:nvPr/>
        </p:nvPicPr>
        <p:blipFill rotWithShape="1">
          <a:blip r:embed="rId10">
            <a:alphaModFix amt="20000"/>
            <a:extLst>
              <a:ext uri="{28A0092B-C50C-407E-A947-70E740481C1C}">
                <a14:useLocalDpi xmlns:a14="http://schemas.microsoft.com/office/drawing/2010/main" val="0"/>
              </a:ext>
            </a:extLst>
          </a:blip>
          <a:srcRect t="17446" b="15073"/>
          <a:stretch/>
        </p:blipFill>
        <p:spPr>
          <a:xfrm>
            <a:off x="860117" y="7721551"/>
            <a:ext cx="3590925" cy="4248636"/>
          </a:xfrm>
          <a:prstGeom prst="rect">
            <a:avLst/>
          </a:prstGeom>
        </p:spPr>
      </p:pic>
      <p:grpSp>
        <p:nvGrpSpPr>
          <p:cNvPr id="164" name="Grupo 163">
            <a:extLst>
              <a:ext uri="{FF2B5EF4-FFF2-40B4-BE49-F238E27FC236}">
                <a16:creationId xmlns:a16="http://schemas.microsoft.com/office/drawing/2014/main" id="{F736AC8E-6487-FFE8-CE17-10493BFC040E}"/>
              </a:ext>
            </a:extLst>
          </p:cNvPr>
          <p:cNvGrpSpPr/>
          <p:nvPr/>
        </p:nvGrpSpPr>
        <p:grpSpPr>
          <a:xfrm>
            <a:off x="1681698" y="2480885"/>
            <a:ext cx="4373469" cy="2541222"/>
            <a:chOff x="1681698" y="2480885"/>
            <a:chExt cx="4373469" cy="2541222"/>
          </a:xfrm>
        </p:grpSpPr>
        <p:sp>
          <p:nvSpPr>
            <p:cNvPr id="4" name="FONDO OBJETIVO">
              <a:extLst>
                <a:ext uri="{FF2B5EF4-FFF2-40B4-BE49-F238E27FC236}">
                  <a16:creationId xmlns:a16="http://schemas.microsoft.com/office/drawing/2014/main" id="{3A2E77CD-CD81-C7E5-2376-000B783BA14C}"/>
                </a:ext>
              </a:extLst>
            </p:cNvPr>
            <p:cNvSpPr/>
            <p:nvPr/>
          </p:nvSpPr>
          <p:spPr>
            <a:xfrm>
              <a:off x="1681698" y="2480885"/>
              <a:ext cx="4373469" cy="2541222"/>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MARCO PCB OBJETIVO 1">
              <a:extLst>
                <a:ext uri="{FF2B5EF4-FFF2-40B4-BE49-F238E27FC236}">
                  <a16:creationId xmlns:a16="http://schemas.microsoft.com/office/drawing/2014/main" id="{DF19D07B-CAC6-D008-B9E0-43005CEA65C7}"/>
                </a:ext>
              </a:extLst>
            </p:cNvPr>
            <p:cNvSpPr>
              <a:spLocks/>
            </p:cNvSpPr>
            <p:nvPr/>
          </p:nvSpPr>
          <p:spPr>
            <a:xfrm>
              <a:off x="1977776" y="2547153"/>
              <a:ext cx="3861983" cy="2340420"/>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66" name="Grupo 165">
            <a:extLst>
              <a:ext uri="{FF2B5EF4-FFF2-40B4-BE49-F238E27FC236}">
                <a16:creationId xmlns:a16="http://schemas.microsoft.com/office/drawing/2014/main" id="{644778B4-18E4-4BA8-BF1D-477B4E31362D}"/>
              </a:ext>
            </a:extLst>
          </p:cNvPr>
          <p:cNvGrpSpPr/>
          <p:nvPr/>
        </p:nvGrpSpPr>
        <p:grpSpPr>
          <a:xfrm>
            <a:off x="2023369" y="2547153"/>
            <a:ext cx="5112746" cy="2472260"/>
            <a:chOff x="2023369" y="2547153"/>
            <a:chExt cx="5112746" cy="2472260"/>
          </a:xfrm>
        </p:grpSpPr>
        <p:grpSp>
          <p:nvGrpSpPr>
            <p:cNvPr id="26" name="PCB INFERIOR IZQ">
              <a:extLst>
                <a:ext uri="{FF2B5EF4-FFF2-40B4-BE49-F238E27FC236}">
                  <a16:creationId xmlns:a16="http://schemas.microsoft.com/office/drawing/2014/main" id="{BB763F9F-FD74-AEA9-A5D7-CB35FA3F3ECC}"/>
                </a:ext>
              </a:extLst>
            </p:cNvPr>
            <p:cNvGrpSpPr>
              <a:grpSpLocks/>
            </p:cNvGrpSpPr>
            <p:nvPr/>
          </p:nvGrpSpPr>
          <p:grpSpPr>
            <a:xfrm>
              <a:off x="2023369" y="3827164"/>
              <a:ext cx="1739223" cy="1060409"/>
              <a:chOff x="275650" y="3384900"/>
              <a:chExt cx="2249225" cy="1532575"/>
            </a:xfrm>
          </p:grpSpPr>
          <p:grpSp>
            <p:nvGrpSpPr>
              <p:cNvPr id="70" name="Google Shape;551;p39">
                <a:extLst>
                  <a:ext uri="{FF2B5EF4-FFF2-40B4-BE49-F238E27FC236}">
                    <a16:creationId xmlns:a16="http://schemas.microsoft.com/office/drawing/2014/main" id="{4071D072-E6F7-06F9-BCFA-BFBDC500DFD3}"/>
                  </a:ext>
                </a:extLst>
              </p:cNvPr>
              <p:cNvGrpSpPr>
                <a:grpSpLocks/>
              </p:cNvGrpSpPr>
              <p:nvPr/>
            </p:nvGrpSpPr>
            <p:grpSpPr>
              <a:xfrm>
                <a:off x="275650" y="3384900"/>
                <a:ext cx="771775" cy="1471925"/>
                <a:chOff x="275650" y="3384900"/>
                <a:chExt cx="771775" cy="1471925"/>
              </a:xfrm>
            </p:grpSpPr>
            <p:sp>
              <p:nvSpPr>
                <p:cNvPr id="80" name="Google Shape;552;p39">
                  <a:extLst>
                    <a:ext uri="{FF2B5EF4-FFF2-40B4-BE49-F238E27FC236}">
                      <a16:creationId xmlns:a16="http://schemas.microsoft.com/office/drawing/2014/main" id="{7E698E01-CF3A-0B9A-43C0-73D041908EA8}"/>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81" name="Google Shape;553;p39">
                  <a:extLst>
                    <a:ext uri="{FF2B5EF4-FFF2-40B4-BE49-F238E27FC236}">
                      <a16:creationId xmlns:a16="http://schemas.microsoft.com/office/drawing/2014/main" id="{787716D5-979C-B038-90E0-9C560EB880EE}"/>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82" name="Google Shape;554;p39">
                  <a:extLst>
                    <a:ext uri="{FF2B5EF4-FFF2-40B4-BE49-F238E27FC236}">
                      <a16:creationId xmlns:a16="http://schemas.microsoft.com/office/drawing/2014/main" id="{FDC86BC0-A1B8-DF1E-2B93-7EA6AA2BBF3B}"/>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83" name="Google Shape;555;p39">
                  <a:extLst>
                    <a:ext uri="{FF2B5EF4-FFF2-40B4-BE49-F238E27FC236}">
                      <a16:creationId xmlns:a16="http://schemas.microsoft.com/office/drawing/2014/main" id="{92D80F10-ADB0-7D8A-D81F-5AB6E49A7D8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84" name="Google Shape;556;p39">
                  <a:extLst>
                    <a:ext uri="{FF2B5EF4-FFF2-40B4-BE49-F238E27FC236}">
                      <a16:creationId xmlns:a16="http://schemas.microsoft.com/office/drawing/2014/main" id="{CEBE692F-00BB-983C-7238-5C347170E7AB}"/>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71" name="Google Shape;557;p39">
                <a:extLst>
                  <a:ext uri="{FF2B5EF4-FFF2-40B4-BE49-F238E27FC236}">
                    <a16:creationId xmlns:a16="http://schemas.microsoft.com/office/drawing/2014/main" id="{376E88BF-A989-2EEF-84D8-2DB1DFB2AC9A}"/>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72" name="Google Shape;558;p39">
                <a:extLst>
                  <a:ext uri="{FF2B5EF4-FFF2-40B4-BE49-F238E27FC236}">
                    <a16:creationId xmlns:a16="http://schemas.microsoft.com/office/drawing/2014/main" id="{1A456D44-65ED-D005-A6A7-736E85D69F44}"/>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73" name="Google Shape;559;p39">
                <a:extLst>
                  <a:ext uri="{FF2B5EF4-FFF2-40B4-BE49-F238E27FC236}">
                    <a16:creationId xmlns:a16="http://schemas.microsoft.com/office/drawing/2014/main" id="{060CA188-C1BC-061E-3464-D8E37F431EAF}"/>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74" name="Google Shape;560;p39">
                <a:extLst>
                  <a:ext uri="{FF2B5EF4-FFF2-40B4-BE49-F238E27FC236}">
                    <a16:creationId xmlns:a16="http://schemas.microsoft.com/office/drawing/2014/main" id="{27260E46-9C1D-0516-622B-E71140FA25EE}"/>
                  </a:ext>
                </a:extLst>
              </p:cNvPr>
              <p:cNvCxnSpPr>
                <a:cxnSpLocks/>
              </p:cNvCxnSpPr>
              <p:nvPr/>
            </p:nvCxnSpPr>
            <p:spPr>
              <a:xfrm rot="10800000">
                <a:off x="1620776" y="4057548"/>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5" name="Google Shape;561;p39">
                <a:extLst>
                  <a:ext uri="{FF2B5EF4-FFF2-40B4-BE49-F238E27FC236}">
                    <a16:creationId xmlns:a16="http://schemas.microsoft.com/office/drawing/2014/main" id="{97B64013-4383-98C5-4472-89398D575902}"/>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6" name="Google Shape;562;p39">
                <a:extLst>
                  <a:ext uri="{FF2B5EF4-FFF2-40B4-BE49-F238E27FC236}">
                    <a16:creationId xmlns:a16="http://schemas.microsoft.com/office/drawing/2014/main" id="{638717D4-489A-51B7-2902-8608D594EC2F}"/>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7" name="Google Shape;563;p39">
                <a:extLst>
                  <a:ext uri="{FF2B5EF4-FFF2-40B4-BE49-F238E27FC236}">
                    <a16:creationId xmlns:a16="http://schemas.microsoft.com/office/drawing/2014/main" id="{1A316F9E-CB22-4B6D-31CA-3A266701FE1F}"/>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78" name="Google Shape;564;p39">
                <a:extLst>
                  <a:ext uri="{FF2B5EF4-FFF2-40B4-BE49-F238E27FC236}">
                    <a16:creationId xmlns:a16="http://schemas.microsoft.com/office/drawing/2014/main" id="{9B680941-9805-E2BE-1545-A72079C0A6D7}"/>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79" name="Google Shape;565;p39">
                <a:extLst>
                  <a:ext uri="{FF2B5EF4-FFF2-40B4-BE49-F238E27FC236}">
                    <a16:creationId xmlns:a16="http://schemas.microsoft.com/office/drawing/2014/main" id="{645CD234-6924-AAC4-6990-EEFA58734B67}"/>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7" name="PCB SUPERIOR IZQ 2">
              <a:extLst>
                <a:ext uri="{FF2B5EF4-FFF2-40B4-BE49-F238E27FC236}">
                  <a16:creationId xmlns:a16="http://schemas.microsoft.com/office/drawing/2014/main" id="{E2724B04-E33C-06EA-27F7-CA7703EAC1E6}"/>
                </a:ext>
              </a:extLst>
            </p:cNvPr>
            <p:cNvGrpSpPr>
              <a:grpSpLocks/>
            </p:cNvGrpSpPr>
            <p:nvPr/>
          </p:nvGrpSpPr>
          <p:grpSpPr>
            <a:xfrm rot="5400000">
              <a:off x="6394652" y="4277951"/>
              <a:ext cx="969607" cy="513318"/>
              <a:chOff x="215000" y="360877"/>
              <a:chExt cx="2334496" cy="769273"/>
            </a:xfrm>
          </p:grpSpPr>
          <p:grpSp>
            <p:nvGrpSpPr>
              <p:cNvPr id="64" name="Google Shape;544;p39">
                <a:extLst>
                  <a:ext uri="{FF2B5EF4-FFF2-40B4-BE49-F238E27FC236}">
                    <a16:creationId xmlns:a16="http://schemas.microsoft.com/office/drawing/2014/main" id="{DD27FC12-7A10-2BF6-759F-38DA76AAFE97}"/>
                  </a:ext>
                </a:extLst>
              </p:cNvPr>
              <p:cNvGrpSpPr>
                <a:grpSpLocks/>
              </p:cNvGrpSpPr>
              <p:nvPr/>
            </p:nvGrpSpPr>
            <p:grpSpPr>
              <a:xfrm>
                <a:off x="220525" y="360877"/>
                <a:ext cx="2328971" cy="537723"/>
                <a:chOff x="220525" y="360877"/>
                <a:chExt cx="2328971" cy="537723"/>
              </a:xfrm>
            </p:grpSpPr>
            <p:sp>
              <p:nvSpPr>
                <p:cNvPr id="67" name="Google Shape;545;p39">
                  <a:extLst>
                    <a:ext uri="{FF2B5EF4-FFF2-40B4-BE49-F238E27FC236}">
                      <a16:creationId xmlns:a16="http://schemas.microsoft.com/office/drawing/2014/main" id="{0D5F4BF3-7189-5AC9-F60A-0B9B89804BBE}"/>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68" name="Google Shape;546;p39">
                  <a:extLst>
                    <a:ext uri="{FF2B5EF4-FFF2-40B4-BE49-F238E27FC236}">
                      <a16:creationId xmlns:a16="http://schemas.microsoft.com/office/drawing/2014/main" id="{55E660D4-7B60-ABF3-BFA6-38B34D566F0B}"/>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9" name="Google Shape;547;p39">
                  <a:extLst>
                    <a:ext uri="{FF2B5EF4-FFF2-40B4-BE49-F238E27FC236}">
                      <a16:creationId xmlns:a16="http://schemas.microsoft.com/office/drawing/2014/main" id="{3D32AECE-B1DD-2A86-738C-0F11D6D645B0}"/>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65" name="Google Shape;548;p39">
                <a:extLst>
                  <a:ext uri="{FF2B5EF4-FFF2-40B4-BE49-F238E27FC236}">
                    <a16:creationId xmlns:a16="http://schemas.microsoft.com/office/drawing/2014/main" id="{7AB74BEB-7E8A-DE38-1F14-829F52123FD1}"/>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6" name="Google Shape;549;p39">
                <a:extLst>
                  <a:ext uri="{FF2B5EF4-FFF2-40B4-BE49-F238E27FC236}">
                    <a16:creationId xmlns:a16="http://schemas.microsoft.com/office/drawing/2014/main" id="{4DD51BFB-F0D9-E3DA-DB0A-E023B162A6B5}"/>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28" name="PCB INFERIOR IZQ">
              <a:extLst>
                <a:ext uri="{FF2B5EF4-FFF2-40B4-BE49-F238E27FC236}">
                  <a16:creationId xmlns:a16="http://schemas.microsoft.com/office/drawing/2014/main" id="{B00492B7-E8EE-51C6-CD0F-8114F1BC1580}"/>
                </a:ext>
              </a:extLst>
            </p:cNvPr>
            <p:cNvGrpSpPr>
              <a:grpSpLocks/>
            </p:cNvGrpSpPr>
            <p:nvPr/>
          </p:nvGrpSpPr>
          <p:grpSpPr>
            <a:xfrm rot="10800000">
              <a:off x="4984483" y="2547153"/>
              <a:ext cx="692095" cy="673486"/>
              <a:chOff x="275650" y="3704650"/>
              <a:chExt cx="1460900" cy="1212825"/>
            </a:xfrm>
          </p:grpSpPr>
          <p:grpSp>
            <p:nvGrpSpPr>
              <p:cNvPr id="29" name="Google Shape;551;p39">
                <a:extLst>
                  <a:ext uri="{FF2B5EF4-FFF2-40B4-BE49-F238E27FC236}">
                    <a16:creationId xmlns:a16="http://schemas.microsoft.com/office/drawing/2014/main" id="{86F4D670-99C6-313A-7DDD-D4DF9437D9E4}"/>
                  </a:ext>
                </a:extLst>
              </p:cNvPr>
              <p:cNvGrpSpPr>
                <a:grpSpLocks/>
              </p:cNvGrpSpPr>
              <p:nvPr/>
            </p:nvGrpSpPr>
            <p:grpSpPr>
              <a:xfrm>
                <a:off x="275650" y="3704650"/>
                <a:ext cx="771775" cy="1152175"/>
                <a:chOff x="275650" y="3704650"/>
                <a:chExt cx="771775" cy="1152175"/>
              </a:xfrm>
            </p:grpSpPr>
            <p:sp>
              <p:nvSpPr>
                <p:cNvPr id="60" name="Google Shape;552;p39">
                  <a:extLst>
                    <a:ext uri="{FF2B5EF4-FFF2-40B4-BE49-F238E27FC236}">
                      <a16:creationId xmlns:a16="http://schemas.microsoft.com/office/drawing/2014/main" id="{6D3AE3F5-4667-9C38-2293-DC08F0E2A765}"/>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1" name="Google Shape;553;p39">
                  <a:extLst>
                    <a:ext uri="{FF2B5EF4-FFF2-40B4-BE49-F238E27FC236}">
                      <a16:creationId xmlns:a16="http://schemas.microsoft.com/office/drawing/2014/main" id="{D2D64F81-0BBE-164F-C490-4391EF3F7A87}"/>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62" name="Google Shape;555;p39">
                  <a:extLst>
                    <a:ext uri="{FF2B5EF4-FFF2-40B4-BE49-F238E27FC236}">
                      <a16:creationId xmlns:a16="http://schemas.microsoft.com/office/drawing/2014/main" id="{93D0A385-9AD6-9385-9A96-C761B7DE382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3" name="Google Shape;556;p39">
                  <a:extLst>
                    <a:ext uri="{FF2B5EF4-FFF2-40B4-BE49-F238E27FC236}">
                      <a16:creationId xmlns:a16="http://schemas.microsoft.com/office/drawing/2014/main" id="{6593A8D4-A214-6ECA-98B5-AE3124C8A41A}"/>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30" name="Google Shape;557;p39">
                <a:extLst>
                  <a:ext uri="{FF2B5EF4-FFF2-40B4-BE49-F238E27FC236}">
                    <a16:creationId xmlns:a16="http://schemas.microsoft.com/office/drawing/2014/main" id="{FB074890-5832-65D7-559E-10A31E33C38C}"/>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31" name="Google Shape;559;p39">
                <a:extLst>
                  <a:ext uri="{FF2B5EF4-FFF2-40B4-BE49-F238E27FC236}">
                    <a16:creationId xmlns:a16="http://schemas.microsoft.com/office/drawing/2014/main" id="{93846248-C798-8E62-B362-844C89A757F9}"/>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34" name="Google Shape;560;p39">
                <a:extLst>
                  <a:ext uri="{FF2B5EF4-FFF2-40B4-BE49-F238E27FC236}">
                    <a16:creationId xmlns:a16="http://schemas.microsoft.com/office/drawing/2014/main" id="{AAA75E47-1CED-7099-1450-915539DB895A}"/>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9" name="Google Shape;561;p39">
                <a:extLst>
                  <a:ext uri="{FF2B5EF4-FFF2-40B4-BE49-F238E27FC236}">
                    <a16:creationId xmlns:a16="http://schemas.microsoft.com/office/drawing/2014/main" id="{E26DA4D2-C50B-BE83-7C5E-86DBC82CC5E3}"/>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grpSp>
        <p:nvGrpSpPr>
          <p:cNvPr id="165" name="Grupo 164">
            <a:extLst>
              <a:ext uri="{FF2B5EF4-FFF2-40B4-BE49-F238E27FC236}">
                <a16:creationId xmlns:a16="http://schemas.microsoft.com/office/drawing/2014/main" id="{64C2A72C-5690-3209-F761-40426BB2BCD0}"/>
              </a:ext>
            </a:extLst>
          </p:cNvPr>
          <p:cNvGrpSpPr/>
          <p:nvPr/>
        </p:nvGrpSpPr>
        <p:grpSpPr>
          <a:xfrm>
            <a:off x="-2716300" y="4121084"/>
            <a:ext cx="8599683" cy="2060162"/>
            <a:chOff x="-2716300" y="4121084"/>
            <a:chExt cx="8599683" cy="2060162"/>
          </a:xfrm>
        </p:grpSpPr>
        <p:pic>
          <p:nvPicPr>
            <p:cNvPr id="18" name="CORAL">
              <a:extLst>
                <a:ext uri="{FF2B5EF4-FFF2-40B4-BE49-F238E27FC236}">
                  <a16:creationId xmlns:a16="http://schemas.microsoft.com/office/drawing/2014/main" id="{3D5B7A8E-CED5-25A8-3A77-D6FF38190CDE}"/>
                </a:ext>
              </a:extLst>
            </p:cNvPr>
            <p:cNvPicPr>
              <a:picLocks noChangeAspect="1"/>
            </p:cNvPicPr>
            <p:nvPr/>
          </p:nvPicPr>
          <p:blipFill>
            <a:blip r:embed="rId11"/>
            <a:stretch>
              <a:fillRect/>
            </a:stretch>
          </p:blipFill>
          <p:spPr>
            <a:xfrm>
              <a:off x="5276786" y="4121084"/>
              <a:ext cx="606597" cy="781329"/>
            </a:xfrm>
            <a:prstGeom prst="rect">
              <a:avLst/>
            </a:prstGeom>
          </p:spPr>
        </p:pic>
        <p:pic>
          <p:nvPicPr>
            <p:cNvPr id="21" name="BURBUJAS">
              <a:extLst>
                <a:ext uri="{FF2B5EF4-FFF2-40B4-BE49-F238E27FC236}">
                  <a16:creationId xmlns:a16="http://schemas.microsoft.com/office/drawing/2014/main" id="{FE746E05-5C9E-8F4E-D5CB-B812B699D0AD}"/>
                </a:ext>
              </a:extLst>
            </p:cNvPr>
            <p:cNvPicPr>
              <a:picLocks noChangeAspect="1"/>
            </p:cNvPicPr>
            <p:nvPr/>
          </p:nvPicPr>
          <p:blipFill>
            <a:blip r:embed="rId12"/>
            <a:stretch>
              <a:fillRect/>
            </a:stretch>
          </p:blipFill>
          <p:spPr>
            <a:xfrm>
              <a:off x="-2716300" y="5494533"/>
              <a:ext cx="374348" cy="686713"/>
            </a:xfrm>
            <a:prstGeom prst="rect">
              <a:avLst/>
            </a:prstGeom>
          </p:spPr>
        </p:pic>
      </p:grpSp>
      <p:sp>
        <p:nvSpPr>
          <p:cNvPr id="14" name="objetivo general texto">
            <a:extLst>
              <a:ext uri="{FF2B5EF4-FFF2-40B4-BE49-F238E27FC236}">
                <a16:creationId xmlns:a16="http://schemas.microsoft.com/office/drawing/2014/main" id="{7F5B4104-1DEC-C571-2555-B62746667D0E}"/>
              </a:ext>
            </a:extLst>
          </p:cNvPr>
          <p:cNvSpPr>
            <a:spLocks noGrp="1"/>
          </p:cNvSpPr>
          <p:nvPr>
            <p:ph idx="1"/>
          </p:nvPr>
        </p:nvSpPr>
        <p:spPr>
          <a:xfrm>
            <a:off x="1751244" y="2139636"/>
            <a:ext cx="4372702" cy="2870451"/>
          </a:xfrm>
        </p:spPr>
        <p:txBody>
          <a:bodyPr>
            <a:normAutofit/>
          </a:bodyPr>
          <a:lstStyle/>
          <a:p>
            <a:pPr marL="0" indent="0" algn="ctr">
              <a:buNone/>
            </a:pPr>
            <a:endParaRPr lang="en-US" sz="2400">
              <a:solidFill>
                <a:schemeClr val="bg1"/>
              </a:solidFill>
              <a:effectLst/>
              <a:latin typeface="+mj-lt"/>
            </a:endParaRPr>
          </a:p>
          <a:p>
            <a:pPr marL="0" indent="0" algn="ctr">
              <a:buNone/>
            </a:pPr>
            <a:r>
              <a:rPr lang="en-US" sz="2400">
                <a:solidFill>
                  <a:schemeClr val="bg1"/>
                </a:solidFill>
                <a:effectLst/>
                <a:latin typeface="+mj-lt"/>
              </a:rPr>
              <a:t>1. </a:t>
            </a:r>
            <a:r>
              <a:rPr lang="es-MX" sz="2400" b="1">
                <a:solidFill>
                  <a:schemeClr val="bg1"/>
                </a:solidFill>
                <a:effectLst/>
                <a:latin typeface="+mj-lt"/>
              </a:rPr>
              <a:t>Sensores</a:t>
            </a:r>
            <a:r>
              <a:rPr lang="en-US" sz="2400" b="1">
                <a:solidFill>
                  <a:schemeClr val="bg1"/>
                </a:solidFill>
                <a:effectLst/>
                <a:latin typeface="+mj-lt"/>
              </a:rPr>
              <a:t> y Hardware:</a:t>
            </a:r>
            <a:endParaRPr lang="en-US" sz="2400">
              <a:solidFill>
                <a:schemeClr val="bg1"/>
              </a:solidFill>
              <a:effectLst/>
              <a:latin typeface="+mj-lt"/>
            </a:endParaRPr>
          </a:p>
          <a:p>
            <a:pPr marL="0" indent="0" algn="ctr">
              <a:buNone/>
            </a:pPr>
            <a:r>
              <a:rPr lang="es-MX" sz="2400">
                <a:solidFill>
                  <a:schemeClr val="bg1"/>
                </a:solidFill>
                <a:effectLst/>
                <a:latin typeface="+mj-lt"/>
              </a:rPr>
              <a:t>Sensores</a:t>
            </a:r>
            <a:r>
              <a:rPr lang="en-US" sz="2400">
                <a:solidFill>
                  <a:schemeClr val="bg1"/>
                </a:solidFill>
                <a:effectLst/>
                <a:latin typeface="+mj-lt"/>
              </a:rPr>
              <a:t> </a:t>
            </a:r>
            <a:r>
              <a:rPr lang="es-MX" sz="2400">
                <a:solidFill>
                  <a:schemeClr val="bg1"/>
                </a:solidFill>
                <a:effectLst/>
                <a:latin typeface="+mj-lt"/>
              </a:rPr>
              <a:t>principales</a:t>
            </a:r>
            <a:r>
              <a:rPr lang="en-US" sz="2400">
                <a:solidFill>
                  <a:schemeClr val="bg1"/>
                </a:solidFill>
                <a:effectLst/>
                <a:latin typeface="+mj-lt"/>
              </a:rPr>
              <a:t>: $3,000</a:t>
            </a:r>
          </a:p>
          <a:p>
            <a:pPr marL="0" indent="0" algn="ctr">
              <a:buNone/>
            </a:pPr>
            <a:r>
              <a:rPr lang="es-MX" sz="2400">
                <a:solidFill>
                  <a:schemeClr val="bg1"/>
                </a:solidFill>
                <a:effectLst/>
                <a:latin typeface="+mj-lt"/>
              </a:rPr>
              <a:t>Otros</a:t>
            </a:r>
            <a:r>
              <a:rPr lang="en-US" sz="2400">
                <a:solidFill>
                  <a:schemeClr val="bg1"/>
                </a:solidFill>
                <a:effectLst/>
                <a:latin typeface="+mj-lt"/>
              </a:rPr>
              <a:t> </a:t>
            </a:r>
            <a:r>
              <a:rPr lang="es-MX" sz="2400">
                <a:solidFill>
                  <a:schemeClr val="bg1"/>
                </a:solidFill>
                <a:effectLst/>
                <a:latin typeface="+mj-lt"/>
              </a:rPr>
              <a:t>sensores</a:t>
            </a:r>
            <a:r>
              <a:rPr lang="en-US" sz="2400">
                <a:solidFill>
                  <a:schemeClr val="bg1"/>
                </a:solidFill>
                <a:effectLst/>
                <a:latin typeface="+mj-lt"/>
              </a:rPr>
              <a:t> y </a:t>
            </a:r>
            <a:r>
              <a:rPr lang="es-MX" sz="2400">
                <a:solidFill>
                  <a:schemeClr val="bg1"/>
                </a:solidFill>
                <a:effectLst/>
                <a:latin typeface="+mj-lt"/>
              </a:rPr>
              <a:t>componentes</a:t>
            </a:r>
            <a:r>
              <a:rPr lang="en-US" sz="2400">
                <a:solidFill>
                  <a:schemeClr val="bg1"/>
                </a:solidFill>
                <a:effectLst/>
                <a:latin typeface="+mj-lt"/>
              </a:rPr>
              <a:t>: $2,800</a:t>
            </a:r>
          </a:p>
          <a:p>
            <a:pPr marL="0" indent="0" algn="ctr">
              <a:buNone/>
            </a:pPr>
            <a:r>
              <a:rPr lang="en-US" sz="2400" b="1">
                <a:solidFill>
                  <a:schemeClr val="bg1"/>
                </a:solidFill>
                <a:effectLst/>
                <a:latin typeface="+mj-lt"/>
              </a:rPr>
              <a:t>Subtotal:</a:t>
            </a:r>
            <a:r>
              <a:rPr lang="en-US" sz="2400">
                <a:solidFill>
                  <a:schemeClr val="bg1"/>
                </a:solidFill>
                <a:effectLst/>
                <a:latin typeface="+mj-lt"/>
              </a:rPr>
              <a:t> $5,800</a:t>
            </a:r>
          </a:p>
          <a:p>
            <a:pPr marL="0" indent="0">
              <a:buNone/>
            </a:pPr>
            <a:endParaRPr lang="en-US" sz="2400" b="1">
              <a:solidFill>
                <a:schemeClr val="bg1"/>
              </a:solidFill>
              <a:latin typeface="+mj-lt"/>
            </a:endParaRPr>
          </a:p>
          <a:p>
            <a:pPr marL="0" indent="0">
              <a:buNone/>
            </a:pPr>
            <a:endParaRPr lang="en-US" sz="2400" b="1">
              <a:solidFill>
                <a:schemeClr val="bg1"/>
              </a:solidFill>
              <a:latin typeface="+mj-lt"/>
            </a:endParaRPr>
          </a:p>
          <a:p>
            <a:pPr marL="0" indent="0" algn="ctr">
              <a:buNone/>
            </a:pPr>
            <a:endParaRPr lang="es-MX" sz="3600">
              <a:solidFill>
                <a:schemeClr val="bg1"/>
              </a:solidFill>
            </a:endParaRPr>
          </a:p>
        </p:txBody>
      </p:sp>
      <p:sp>
        <p:nvSpPr>
          <p:cNvPr id="92" name="FONDO OBJETIVO">
            <a:extLst>
              <a:ext uri="{FF2B5EF4-FFF2-40B4-BE49-F238E27FC236}">
                <a16:creationId xmlns:a16="http://schemas.microsoft.com/office/drawing/2014/main" id="{331140A3-5B3D-59B8-507D-721E136D5631}"/>
              </a:ext>
            </a:extLst>
          </p:cNvPr>
          <p:cNvSpPr/>
          <p:nvPr/>
        </p:nvSpPr>
        <p:spPr>
          <a:xfrm>
            <a:off x="6210211" y="1865955"/>
            <a:ext cx="4300091" cy="183639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MARCO PCB OBJETIVO 1">
            <a:extLst>
              <a:ext uri="{FF2B5EF4-FFF2-40B4-BE49-F238E27FC236}">
                <a16:creationId xmlns:a16="http://schemas.microsoft.com/office/drawing/2014/main" id="{1515B77D-B4ED-886F-6F4F-641E8C21AB67}"/>
              </a:ext>
            </a:extLst>
          </p:cNvPr>
          <p:cNvSpPr>
            <a:spLocks/>
          </p:cNvSpPr>
          <p:nvPr/>
        </p:nvSpPr>
        <p:spPr>
          <a:xfrm>
            <a:off x="6501321" y="1913843"/>
            <a:ext cx="3797187" cy="1691282"/>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objetivo general texto">
            <a:extLst>
              <a:ext uri="{FF2B5EF4-FFF2-40B4-BE49-F238E27FC236}">
                <a16:creationId xmlns:a16="http://schemas.microsoft.com/office/drawing/2014/main" id="{3E531713-839F-E4AF-21A7-407AFBE516E1}"/>
              </a:ext>
            </a:extLst>
          </p:cNvPr>
          <p:cNvSpPr txBox="1">
            <a:spLocks/>
          </p:cNvSpPr>
          <p:nvPr/>
        </p:nvSpPr>
        <p:spPr>
          <a:xfrm>
            <a:off x="6458352" y="1946090"/>
            <a:ext cx="3879007" cy="1756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bg1"/>
                </a:solidFill>
                <a:effectLst/>
                <a:latin typeface="+mj-lt"/>
              </a:rPr>
              <a:t>2. </a:t>
            </a:r>
            <a:r>
              <a:rPr lang="en-US" sz="2400" b="1">
                <a:solidFill>
                  <a:schemeClr val="bg1"/>
                </a:solidFill>
                <a:effectLst/>
                <a:latin typeface="+mj-lt"/>
              </a:rPr>
              <a:t>Desarrollo y </a:t>
            </a:r>
            <a:r>
              <a:rPr lang="es-MX" sz="2400" b="1">
                <a:solidFill>
                  <a:schemeClr val="bg1"/>
                </a:solidFill>
                <a:effectLst/>
                <a:latin typeface="+mj-lt"/>
              </a:rPr>
              <a:t>Pruebas</a:t>
            </a:r>
            <a:r>
              <a:rPr lang="en-US" sz="2400" b="1">
                <a:solidFill>
                  <a:schemeClr val="bg1"/>
                </a:solidFill>
                <a:effectLst/>
                <a:latin typeface="+mj-lt"/>
              </a:rPr>
              <a:t>:</a:t>
            </a:r>
            <a:endParaRPr lang="en-US" sz="2400">
              <a:solidFill>
                <a:schemeClr val="bg1"/>
              </a:solidFill>
              <a:effectLst/>
              <a:latin typeface="+mj-lt"/>
            </a:endParaRPr>
          </a:p>
          <a:p>
            <a:pPr marL="0" indent="0" algn="ctr">
              <a:buNone/>
            </a:pPr>
            <a:r>
              <a:rPr lang="en-US" sz="2400">
                <a:solidFill>
                  <a:schemeClr val="bg1"/>
                </a:solidFill>
                <a:effectLst/>
                <a:latin typeface="+mj-lt"/>
              </a:rPr>
              <a:t>Hardware, </a:t>
            </a:r>
            <a:r>
              <a:rPr lang="es-MX" sz="2400">
                <a:solidFill>
                  <a:schemeClr val="bg1"/>
                </a:solidFill>
                <a:effectLst/>
                <a:latin typeface="+mj-lt"/>
              </a:rPr>
              <a:t>código</a:t>
            </a:r>
            <a:r>
              <a:rPr lang="en-US" sz="2400">
                <a:solidFill>
                  <a:schemeClr val="bg1"/>
                </a:solidFill>
                <a:effectLst/>
                <a:latin typeface="+mj-lt"/>
              </a:rPr>
              <a:t>, </a:t>
            </a:r>
            <a:r>
              <a:rPr lang="es-MX" sz="2400">
                <a:solidFill>
                  <a:schemeClr val="bg1"/>
                </a:solidFill>
                <a:effectLst/>
                <a:latin typeface="+mj-lt"/>
              </a:rPr>
              <a:t>pruebas</a:t>
            </a:r>
            <a:r>
              <a:rPr lang="en-US" sz="2400">
                <a:solidFill>
                  <a:schemeClr val="bg1"/>
                </a:solidFill>
                <a:effectLst/>
                <a:latin typeface="+mj-lt"/>
              </a:rPr>
              <a:t> y </a:t>
            </a:r>
            <a:r>
              <a:rPr lang="es-MX" sz="2400">
                <a:solidFill>
                  <a:schemeClr val="bg1"/>
                </a:solidFill>
                <a:effectLst/>
                <a:latin typeface="+mj-lt"/>
              </a:rPr>
              <a:t>diseño</a:t>
            </a:r>
            <a:r>
              <a:rPr lang="en-US" sz="2400">
                <a:solidFill>
                  <a:schemeClr val="bg1"/>
                </a:solidFill>
                <a:effectLst/>
                <a:latin typeface="+mj-lt"/>
              </a:rPr>
              <a:t>: $12,000</a:t>
            </a:r>
          </a:p>
          <a:p>
            <a:pPr marL="0" indent="0" algn="ctr">
              <a:buNone/>
            </a:pPr>
            <a:r>
              <a:rPr lang="en-US" sz="2400" b="1">
                <a:solidFill>
                  <a:schemeClr val="bg1"/>
                </a:solidFill>
                <a:effectLst/>
                <a:latin typeface="+mj-lt"/>
              </a:rPr>
              <a:t>Subtotal:</a:t>
            </a:r>
            <a:r>
              <a:rPr lang="en-US" sz="2400">
                <a:solidFill>
                  <a:schemeClr val="bg1"/>
                </a:solidFill>
                <a:effectLst/>
                <a:latin typeface="+mj-lt"/>
              </a:rPr>
              <a:t> $12,000</a:t>
            </a:r>
          </a:p>
        </p:txBody>
      </p:sp>
      <p:grpSp>
        <p:nvGrpSpPr>
          <p:cNvPr id="95" name="PCB INFERIOR IZQ">
            <a:extLst>
              <a:ext uri="{FF2B5EF4-FFF2-40B4-BE49-F238E27FC236}">
                <a16:creationId xmlns:a16="http://schemas.microsoft.com/office/drawing/2014/main" id="{5C0335C9-5FC2-4941-E4F5-CB7BF8D46FC5}"/>
              </a:ext>
            </a:extLst>
          </p:cNvPr>
          <p:cNvGrpSpPr>
            <a:grpSpLocks/>
          </p:cNvGrpSpPr>
          <p:nvPr/>
        </p:nvGrpSpPr>
        <p:grpSpPr>
          <a:xfrm rot="10800000">
            <a:off x="9530672" y="1907346"/>
            <a:ext cx="692095" cy="673486"/>
            <a:chOff x="275650" y="3704650"/>
            <a:chExt cx="1460900" cy="1212825"/>
          </a:xfrm>
        </p:grpSpPr>
        <p:grpSp>
          <p:nvGrpSpPr>
            <p:cNvPr id="96" name="Google Shape;551;p39">
              <a:extLst>
                <a:ext uri="{FF2B5EF4-FFF2-40B4-BE49-F238E27FC236}">
                  <a16:creationId xmlns:a16="http://schemas.microsoft.com/office/drawing/2014/main" id="{5AE137DC-7EF8-358F-CC78-7DB037313F35}"/>
                </a:ext>
              </a:extLst>
            </p:cNvPr>
            <p:cNvGrpSpPr>
              <a:grpSpLocks/>
            </p:cNvGrpSpPr>
            <p:nvPr/>
          </p:nvGrpSpPr>
          <p:grpSpPr>
            <a:xfrm>
              <a:off x="275650" y="3704650"/>
              <a:ext cx="771775" cy="1152175"/>
              <a:chOff x="275650" y="3704650"/>
              <a:chExt cx="771775" cy="1152175"/>
            </a:xfrm>
          </p:grpSpPr>
          <p:sp>
            <p:nvSpPr>
              <p:cNvPr id="101" name="Google Shape;552;p39">
                <a:extLst>
                  <a:ext uri="{FF2B5EF4-FFF2-40B4-BE49-F238E27FC236}">
                    <a16:creationId xmlns:a16="http://schemas.microsoft.com/office/drawing/2014/main" id="{7133E139-6D8C-4C77-C779-13D7CE77F228}"/>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02" name="Google Shape;553;p39">
                <a:extLst>
                  <a:ext uri="{FF2B5EF4-FFF2-40B4-BE49-F238E27FC236}">
                    <a16:creationId xmlns:a16="http://schemas.microsoft.com/office/drawing/2014/main" id="{78ED2A71-A5AE-6AEF-03D9-8E3426E2FE0A}"/>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03" name="Google Shape;555;p39">
                <a:extLst>
                  <a:ext uri="{FF2B5EF4-FFF2-40B4-BE49-F238E27FC236}">
                    <a16:creationId xmlns:a16="http://schemas.microsoft.com/office/drawing/2014/main" id="{07CC1505-3F6F-DB7A-F3B8-DD9DD92D71BD}"/>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04" name="Google Shape;556;p39">
                <a:extLst>
                  <a:ext uri="{FF2B5EF4-FFF2-40B4-BE49-F238E27FC236}">
                    <a16:creationId xmlns:a16="http://schemas.microsoft.com/office/drawing/2014/main" id="{3E376458-A58B-1E1B-2340-C67712DF6DBD}"/>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97" name="Google Shape;557;p39">
              <a:extLst>
                <a:ext uri="{FF2B5EF4-FFF2-40B4-BE49-F238E27FC236}">
                  <a16:creationId xmlns:a16="http://schemas.microsoft.com/office/drawing/2014/main" id="{5110DB15-E90F-97F0-CFB9-2127F258CAA8}"/>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98" name="Google Shape;559;p39">
              <a:extLst>
                <a:ext uri="{FF2B5EF4-FFF2-40B4-BE49-F238E27FC236}">
                  <a16:creationId xmlns:a16="http://schemas.microsoft.com/office/drawing/2014/main" id="{28F5AC09-6D02-6A81-88CD-E27BEE5154A6}"/>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99" name="Google Shape;560;p39">
              <a:extLst>
                <a:ext uri="{FF2B5EF4-FFF2-40B4-BE49-F238E27FC236}">
                  <a16:creationId xmlns:a16="http://schemas.microsoft.com/office/drawing/2014/main" id="{AC45958F-0EBC-BDDE-C527-5FE26677AD4B}"/>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00" name="Google Shape;561;p39">
              <a:extLst>
                <a:ext uri="{FF2B5EF4-FFF2-40B4-BE49-F238E27FC236}">
                  <a16:creationId xmlns:a16="http://schemas.microsoft.com/office/drawing/2014/main" id="{CAD62E75-67E7-EA4E-211F-323572745C8E}"/>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pic>
        <p:nvPicPr>
          <p:cNvPr id="105" name="BURBUJAS">
            <a:extLst>
              <a:ext uri="{FF2B5EF4-FFF2-40B4-BE49-F238E27FC236}">
                <a16:creationId xmlns:a16="http://schemas.microsoft.com/office/drawing/2014/main" id="{9B6D92E9-6564-93FE-9CB6-042A74E45CD7}"/>
              </a:ext>
            </a:extLst>
          </p:cNvPr>
          <p:cNvPicPr>
            <a:picLocks noChangeAspect="1"/>
          </p:cNvPicPr>
          <p:nvPr/>
        </p:nvPicPr>
        <p:blipFill>
          <a:blip r:embed="rId12"/>
          <a:stretch>
            <a:fillRect/>
          </a:stretch>
        </p:blipFill>
        <p:spPr>
          <a:xfrm>
            <a:off x="5120504" y="3678809"/>
            <a:ext cx="374348" cy="686713"/>
          </a:xfrm>
          <a:prstGeom prst="rect">
            <a:avLst/>
          </a:prstGeom>
        </p:spPr>
      </p:pic>
      <p:pic>
        <p:nvPicPr>
          <p:cNvPr id="106" name="BURBUJAS">
            <a:extLst>
              <a:ext uri="{FF2B5EF4-FFF2-40B4-BE49-F238E27FC236}">
                <a16:creationId xmlns:a16="http://schemas.microsoft.com/office/drawing/2014/main" id="{2F781B49-3A1E-B12F-048A-1740FAA66C69}"/>
              </a:ext>
            </a:extLst>
          </p:cNvPr>
          <p:cNvPicPr>
            <a:picLocks noChangeAspect="1"/>
          </p:cNvPicPr>
          <p:nvPr/>
        </p:nvPicPr>
        <p:blipFill>
          <a:blip r:embed="rId12"/>
          <a:stretch>
            <a:fillRect/>
          </a:stretch>
        </p:blipFill>
        <p:spPr>
          <a:xfrm>
            <a:off x="1920770" y="2644152"/>
            <a:ext cx="374348" cy="686713"/>
          </a:xfrm>
          <a:prstGeom prst="rect">
            <a:avLst/>
          </a:prstGeom>
        </p:spPr>
      </p:pic>
      <p:grpSp>
        <p:nvGrpSpPr>
          <p:cNvPr id="123" name="PCB INFERIOR IZQ">
            <a:extLst>
              <a:ext uri="{FF2B5EF4-FFF2-40B4-BE49-F238E27FC236}">
                <a16:creationId xmlns:a16="http://schemas.microsoft.com/office/drawing/2014/main" id="{153896FD-DFAF-FC44-D574-4F331A3A926C}"/>
              </a:ext>
            </a:extLst>
          </p:cNvPr>
          <p:cNvGrpSpPr>
            <a:grpSpLocks/>
          </p:cNvGrpSpPr>
          <p:nvPr/>
        </p:nvGrpSpPr>
        <p:grpSpPr>
          <a:xfrm>
            <a:off x="6588363" y="2883070"/>
            <a:ext cx="1009165" cy="713807"/>
            <a:chOff x="275650" y="3384900"/>
            <a:chExt cx="2249225" cy="1532575"/>
          </a:xfrm>
        </p:grpSpPr>
        <p:grpSp>
          <p:nvGrpSpPr>
            <p:cNvPr id="124" name="Google Shape;551;p39">
              <a:extLst>
                <a:ext uri="{FF2B5EF4-FFF2-40B4-BE49-F238E27FC236}">
                  <a16:creationId xmlns:a16="http://schemas.microsoft.com/office/drawing/2014/main" id="{BB492E32-0D3E-919F-3487-57B9775DE102}"/>
                </a:ext>
              </a:extLst>
            </p:cNvPr>
            <p:cNvGrpSpPr>
              <a:grpSpLocks/>
            </p:cNvGrpSpPr>
            <p:nvPr/>
          </p:nvGrpSpPr>
          <p:grpSpPr>
            <a:xfrm>
              <a:off x="275650" y="3384900"/>
              <a:ext cx="771775" cy="1471925"/>
              <a:chOff x="275650" y="3384900"/>
              <a:chExt cx="771775" cy="1471925"/>
            </a:xfrm>
          </p:grpSpPr>
          <p:sp>
            <p:nvSpPr>
              <p:cNvPr id="134" name="Google Shape;552;p39">
                <a:extLst>
                  <a:ext uri="{FF2B5EF4-FFF2-40B4-BE49-F238E27FC236}">
                    <a16:creationId xmlns:a16="http://schemas.microsoft.com/office/drawing/2014/main" id="{B7CCC53C-8A5B-0FF8-484E-457A74AE7C7B}"/>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5" name="Google Shape;553;p39">
                <a:extLst>
                  <a:ext uri="{FF2B5EF4-FFF2-40B4-BE49-F238E27FC236}">
                    <a16:creationId xmlns:a16="http://schemas.microsoft.com/office/drawing/2014/main" id="{6A94E9AB-8B88-09CF-266B-EE55F7330A3C}"/>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36" name="Google Shape;554;p39">
                <a:extLst>
                  <a:ext uri="{FF2B5EF4-FFF2-40B4-BE49-F238E27FC236}">
                    <a16:creationId xmlns:a16="http://schemas.microsoft.com/office/drawing/2014/main" id="{1EAE56DD-3981-65D1-EDD2-6FB8A0D74A39}"/>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7" name="Google Shape;555;p39">
                <a:extLst>
                  <a:ext uri="{FF2B5EF4-FFF2-40B4-BE49-F238E27FC236}">
                    <a16:creationId xmlns:a16="http://schemas.microsoft.com/office/drawing/2014/main" id="{B496A522-0224-5965-134E-B0600DA7ACF2}"/>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8" name="Google Shape;556;p39">
                <a:extLst>
                  <a:ext uri="{FF2B5EF4-FFF2-40B4-BE49-F238E27FC236}">
                    <a16:creationId xmlns:a16="http://schemas.microsoft.com/office/drawing/2014/main" id="{4322D24C-DC6D-AC68-DFD0-BE45462F6DF8}"/>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25" name="Google Shape;557;p39">
              <a:extLst>
                <a:ext uri="{FF2B5EF4-FFF2-40B4-BE49-F238E27FC236}">
                  <a16:creationId xmlns:a16="http://schemas.microsoft.com/office/drawing/2014/main" id="{33468840-D9A4-0D1D-DAA4-CF7994258E85}"/>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6" name="Google Shape;558;p39">
              <a:extLst>
                <a:ext uri="{FF2B5EF4-FFF2-40B4-BE49-F238E27FC236}">
                  <a16:creationId xmlns:a16="http://schemas.microsoft.com/office/drawing/2014/main" id="{5E9ED5C3-6F55-9BC1-851C-7A1B2D906560}"/>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27" name="Google Shape;559;p39">
              <a:extLst>
                <a:ext uri="{FF2B5EF4-FFF2-40B4-BE49-F238E27FC236}">
                  <a16:creationId xmlns:a16="http://schemas.microsoft.com/office/drawing/2014/main" id="{2EF93E2B-A3F1-EF09-BE1F-6E9EAE064384}"/>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28" name="Google Shape;560;p39">
              <a:extLst>
                <a:ext uri="{FF2B5EF4-FFF2-40B4-BE49-F238E27FC236}">
                  <a16:creationId xmlns:a16="http://schemas.microsoft.com/office/drawing/2014/main" id="{2A21AA13-4F31-9F0B-2F2A-02A7BF4DE235}"/>
                </a:ext>
              </a:extLst>
            </p:cNvPr>
            <p:cNvCxnSpPr>
              <a:cxnSpLocks/>
            </p:cNvCxnSpPr>
            <p:nvPr/>
          </p:nvCxnSpPr>
          <p:spPr>
            <a:xfrm rot="10800000">
              <a:off x="1620776" y="4057548"/>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29" name="Google Shape;561;p39">
              <a:extLst>
                <a:ext uri="{FF2B5EF4-FFF2-40B4-BE49-F238E27FC236}">
                  <a16:creationId xmlns:a16="http://schemas.microsoft.com/office/drawing/2014/main" id="{F141F6C8-9B39-8C2F-AE75-E8C3314DDFCF}"/>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0" name="Google Shape;562;p39">
              <a:extLst>
                <a:ext uri="{FF2B5EF4-FFF2-40B4-BE49-F238E27FC236}">
                  <a16:creationId xmlns:a16="http://schemas.microsoft.com/office/drawing/2014/main" id="{1030D922-5959-940B-871E-778D1528C0A1}"/>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1" name="Google Shape;563;p39">
              <a:extLst>
                <a:ext uri="{FF2B5EF4-FFF2-40B4-BE49-F238E27FC236}">
                  <a16:creationId xmlns:a16="http://schemas.microsoft.com/office/drawing/2014/main" id="{404F89B0-C7DC-2052-922D-C75142749883}"/>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2" name="Google Shape;564;p39">
              <a:extLst>
                <a:ext uri="{FF2B5EF4-FFF2-40B4-BE49-F238E27FC236}">
                  <a16:creationId xmlns:a16="http://schemas.microsoft.com/office/drawing/2014/main" id="{6BE6CA4C-ADC6-1262-2BA4-7659CA48AD7F}"/>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33" name="Google Shape;565;p39">
              <a:extLst>
                <a:ext uri="{FF2B5EF4-FFF2-40B4-BE49-F238E27FC236}">
                  <a16:creationId xmlns:a16="http://schemas.microsoft.com/office/drawing/2014/main" id="{9C2A3127-13AC-F020-3E63-694415D3D934}"/>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pic>
        <p:nvPicPr>
          <p:cNvPr id="139" name="CORAL">
            <a:extLst>
              <a:ext uri="{FF2B5EF4-FFF2-40B4-BE49-F238E27FC236}">
                <a16:creationId xmlns:a16="http://schemas.microsoft.com/office/drawing/2014/main" id="{1362F43B-83D7-8ACF-4889-D9282AA04EF6}"/>
              </a:ext>
            </a:extLst>
          </p:cNvPr>
          <p:cNvPicPr>
            <a:picLocks noChangeAspect="1"/>
          </p:cNvPicPr>
          <p:nvPr/>
        </p:nvPicPr>
        <p:blipFill>
          <a:blip r:embed="rId11"/>
          <a:stretch>
            <a:fillRect/>
          </a:stretch>
        </p:blipFill>
        <p:spPr>
          <a:xfrm>
            <a:off x="9702281" y="2829144"/>
            <a:ext cx="606597" cy="781329"/>
          </a:xfrm>
          <a:prstGeom prst="rect">
            <a:avLst/>
          </a:prstGeom>
        </p:spPr>
      </p:pic>
      <p:sp>
        <p:nvSpPr>
          <p:cNvPr id="144" name="MARCO PCB OBJETIVO 1">
            <a:extLst>
              <a:ext uri="{FF2B5EF4-FFF2-40B4-BE49-F238E27FC236}">
                <a16:creationId xmlns:a16="http://schemas.microsoft.com/office/drawing/2014/main" id="{5A34A6AF-3D22-002F-DD05-98AA45ED69B5}"/>
              </a:ext>
            </a:extLst>
          </p:cNvPr>
          <p:cNvSpPr>
            <a:spLocks/>
          </p:cNvSpPr>
          <p:nvPr/>
        </p:nvSpPr>
        <p:spPr>
          <a:xfrm>
            <a:off x="6500315" y="4038953"/>
            <a:ext cx="3784061" cy="1352864"/>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03" name="Grupo 202">
            <a:extLst>
              <a:ext uri="{FF2B5EF4-FFF2-40B4-BE49-F238E27FC236}">
                <a16:creationId xmlns:a16="http://schemas.microsoft.com/office/drawing/2014/main" id="{4318179C-7E59-37C2-8144-393A3FCFE9E2}"/>
              </a:ext>
            </a:extLst>
          </p:cNvPr>
          <p:cNvGrpSpPr/>
          <p:nvPr/>
        </p:nvGrpSpPr>
        <p:grpSpPr>
          <a:xfrm>
            <a:off x="6210211" y="4000647"/>
            <a:ext cx="4285227" cy="1468936"/>
            <a:chOff x="6210211" y="4000647"/>
            <a:chExt cx="4285227" cy="1468936"/>
          </a:xfrm>
        </p:grpSpPr>
        <p:sp>
          <p:nvSpPr>
            <p:cNvPr id="143" name="FONDO OBJETIVO">
              <a:extLst>
                <a:ext uri="{FF2B5EF4-FFF2-40B4-BE49-F238E27FC236}">
                  <a16:creationId xmlns:a16="http://schemas.microsoft.com/office/drawing/2014/main" id="{F5AC6A93-C7B7-94AA-CF56-DEEC579E1B5C}"/>
                </a:ext>
              </a:extLst>
            </p:cNvPr>
            <p:cNvSpPr/>
            <p:nvPr/>
          </p:nvSpPr>
          <p:spPr>
            <a:xfrm>
              <a:off x="6210211" y="4000647"/>
              <a:ext cx="4285227" cy="1468936"/>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uadroTexto 21">
              <a:extLst>
                <a:ext uri="{FF2B5EF4-FFF2-40B4-BE49-F238E27FC236}">
                  <a16:creationId xmlns:a16="http://schemas.microsoft.com/office/drawing/2014/main" id="{D9842F5E-5753-DE1F-AEFA-5B1F9598AFBA}"/>
                </a:ext>
              </a:extLst>
            </p:cNvPr>
            <p:cNvSpPr txBox="1"/>
            <p:nvPr/>
          </p:nvSpPr>
          <p:spPr>
            <a:xfrm>
              <a:off x="6484301" y="4097979"/>
              <a:ext cx="3928619" cy="1323439"/>
            </a:xfrm>
            <a:prstGeom prst="rect">
              <a:avLst/>
            </a:prstGeom>
            <a:noFill/>
          </p:spPr>
          <p:txBody>
            <a:bodyPr wrap="square">
              <a:spAutoFit/>
            </a:bodyPr>
            <a:lstStyle/>
            <a:p>
              <a:pPr marL="0" indent="0" algn="ctr">
                <a:buNone/>
              </a:pPr>
              <a:r>
                <a:rPr lang="en-US" sz="2000">
                  <a:solidFill>
                    <a:schemeClr val="bg1"/>
                  </a:solidFill>
                  <a:effectLst/>
                  <a:latin typeface="+mj-lt"/>
                </a:rPr>
                <a:t>3. </a:t>
              </a:r>
              <a:r>
                <a:rPr lang="es-MX" sz="2000" b="1">
                  <a:solidFill>
                    <a:schemeClr val="bg1"/>
                  </a:solidFill>
                  <a:effectLst/>
                  <a:latin typeface="+mj-lt"/>
                </a:rPr>
                <a:t>Adecuaciones</a:t>
              </a:r>
              <a:r>
                <a:rPr lang="en-US" sz="2000" b="1">
                  <a:solidFill>
                    <a:schemeClr val="bg1"/>
                  </a:solidFill>
                  <a:effectLst/>
                  <a:latin typeface="+mj-lt"/>
                </a:rPr>
                <a:t> y </a:t>
              </a:r>
              <a:r>
                <a:rPr lang="es-MX" sz="2000" b="1">
                  <a:solidFill>
                    <a:schemeClr val="bg1"/>
                  </a:solidFill>
                  <a:effectLst/>
                  <a:latin typeface="+mj-lt"/>
                </a:rPr>
                <a:t>Otros</a:t>
              </a:r>
              <a:r>
                <a:rPr lang="en-US" sz="2000" b="1">
                  <a:solidFill>
                    <a:schemeClr val="bg1"/>
                  </a:solidFill>
                  <a:effectLst/>
                  <a:latin typeface="+mj-lt"/>
                </a:rPr>
                <a:t>:</a:t>
              </a:r>
              <a:endParaRPr lang="en-US" sz="2000">
                <a:solidFill>
                  <a:schemeClr val="bg1"/>
                </a:solidFill>
                <a:effectLst/>
                <a:latin typeface="+mj-lt"/>
              </a:endParaRPr>
            </a:p>
            <a:p>
              <a:pPr marL="0" indent="0" algn="ctr">
                <a:buNone/>
              </a:pPr>
              <a:r>
                <a:rPr lang="es-MX" sz="2000">
                  <a:solidFill>
                    <a:schemeClr val="bg1"/>
                  </a:solidFill>
                  <a:effectLst/>
                  <a:latin typeface="+mj-lt"/>
                </a:rPr>
                <a:t>Adecuación</a:t>
              </a:r>
              <a:r>
                <a:rPr lang="en-US" sz="2000">
                  <a:solidFill>
                    <a:schemeClr val="bg1"/>
                  </a:solidFill>
                  <a:effectLst/>
                  <a:latin typeface="+mj-lt"/>
                </a:rPr>
                <a:t> de </a:t>
              </a:r>
              <a:r>
                <a:rPr lang="es-MX" sz="2000">
                  <a:solidFill>
                    <a:schemeClr val="bg1"/>
                  </a:solidFill>
                  <a:effectLst/>
                  <a:latin typeface="+mj-lt"/>
                </a:rPr>
                <a:t>sensores</a:t>
              </a:r>
              <a:r>
                <a:rPr lang="en-US" sz="2000">
                  <a:solidFill>
                    <a:schemeClr val="bg1"/>
                  </a:solidFill>
                  <a:effectLst/>
                  <a:latin typeface="+mj-lt"/>
                </a:rPr>
                <a:t>, PCB, </a:t>
              </a:r>
              <a:r>
                <a:rPr lang="es-MX" sz="2000">
                  <a:solidFill>
                    <a:schemeClr val="bg1"/>
                  </a:solidFill>
                  <a:effectLst/>
                  <a:latin typeface="+mj-lt"/>
                </a:rPr>
                <a:t>gabinete</a:t>
              </a:r>
              <a:r>
                <a:rPr lang="en-US" sz="2000">
                  <a:solidFill>
                    <a:schemeClr val="bg1"/>
                  </a:solidFill>
                  <a:effectLst/>
                  <a:latin typeface="+mj-lt"/>
                </a:rPr>
                <a:t> y </a:t>
              </a:r>
              <a:r>
                <a:rPr lang="es-MX" sz="2000">
                  <a:solidFill>
                    <a:schemeClr val="bg1"/>
                  </a:solidFill>
                  <a:effectLst/>
                  <a:latin typeface="+mj-lt"/>
                </a:rPr>
                <a:t>otros</a:t>
              </a:r>
              <a:r>
                <a:rPr lang="en-US" sz="2000">
                  <a:solidFill>
                    <a:schemeClr val="bg1"/>
                  </a:solidFill>
                  <a:effectLst/>
                  <a:latin typeface="+mj-lt"/>
                </a:rPr>
                <a:t>: $4,500</a:t>
              </a:r>
            </a:p>
            <a:p>
              <a:pPr marL="0" indent="0" algn="ctr">
                <a:buNone/>
              </a:pPr>
              <a:r>
                <a:rPr lang="en-US" sz="2000" b="1">
                  <a:solidFill>
                    <a:schemeClr val="bg1"/>
                  </a:solidFill>
                  <a:effectLst/>
                  <a:latin typeface="+mj-lt"/>
                </a:rPr>
                <a:t>Subtotal:</a:t>
              </a:r>
              <a:r>
                <a:rPr lang="en-US" sz="2000">
                  <a:solidFill>
                    <a:schemeClr val="bg1"/>
                  </a:solidFill>
                  <a:effectLst/>
                  <a:latin typeface="+mj-lt"/>
                </a:rPr>
                <a:t> $4,500</a:t>
              </a:r>
            </a:p>
          </p:txBody>
        </p:sp>
        <p:grpSp>
          <p:nvGrpSpPr>
            <p:cNvPr id="145" name="PCB INFERIOR IZQ">
              <a:extLst>
                <a:ext uri="{FF2B5EF4-FFF2-40B4-BE49-F238E27FC236}">
                  <a16:creationId xmlns:a16="http://schemas.microsoft.com/office/drawing/2014/main" id="{BDE992CE-B4D3-A52E-AF55-C231EEAA509A}"/>
                </a:ext>
              </a:extLst>
            </p:cNvPr>
            <p:cNvGrpSpPr>
              <a:grpSpLocks/>
            </p:cNvGrpSpPr>
            <p:nvPr/>
          </p:nvGrpSpPr>
          <p:grpSpPr>
            <a:xfrm rot="10800000">
              <a:off x="9562827" y="4039406"/>
              <a:ext cx="692095" cy="673486"/>
              <a:chOff x="275650" y="3704650"/>
              <a:chExt cx="1460900" cy="1212825"/>
            </a:xfrm>
          </p:grpSpPr>
          <p:grpSp>
            <p:nvGrpSpPr>
              <p:cNvPr id="146" name="Google Shape;551;p39">
                <a:extLst>
                  <a:ext uri="{FF2B5EF4-FFF2-40B4-BE49-F238E27FC236}">
                    <a16:creationId xmlns:a16="http://schemas.microsoft.com/office/drawing/2014/main" id="{3881D321-3D2C-DF80-0606-929C3E202C08}"/>
                  </a:ext>
                </a:extLst>
              </p:cNvPr>
              <p:cNvGrpSpPr>
                <a:grpSpLocks/>
              </p:cNvGrpSpPr>
              <p:nvPr/>
            </p:nvGrpSpPr>
            <p:grpSpPr>
              <a:xfrm>
                <a:off x="275650" y="3704650"/>
                <a:ext cx="771775" cy="1152175"/>
                <a:chOff x="275650" y="3704650"/>
                <a:chExt cx="771775" cy="1152175"/>
              </a:xfrm>
            </p:grpSpPr>
            <p:sp>
              <p:nvSpPr>
                <p:cNvPr id="151" name="Google Shape;552;p39">
                  <a:extLst>
                    <a:ext uri="{FF2B5EF4-FFF2-40B4-BE49-F238E27FC236}">
                      <a16:creationId xmlns:a16="http://schemas.microsoft.com/office/drawing/2014/main" id="{0B8B1A9A-0A46-42EC-8927-C8D0CEC86E48}"/>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2" name="Google Shape;553;p39">
                  <a:extLst>
                    <a:ext uri="{FF2B5EF4-FFF2-40B4-BE49-F238E27FC236}">
                      <a16:creationId xmlns:a16="http://schemas.microsoft.com/office/drawing/2014/main" id="{68F3BA50-1799-4F3B-4D81-3938982C9A49}"/>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53" name="Google Shape;555;p39">
                  <a:extLst>
                    <a:ext uri="{FF2B5EF4-FFF2-40B4-BE49-F238E27FC236}">
                      <a16:creationId xmlns:a16="http://schemas.microsoft.com/office/drawing/2014/main" id="{00D295AE-A979-23EB-1914-D1715CF6B703}"/>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54" name="Google Shape;556;p39">
                  <a:extLst>
                    <a:ext uri="{FF2B5EF4-FFF2-40B4-BE49-F238E27FC236}">
                      <a16:creationId xmlns:a16="http://schemas.microsoft.com/office/drawing/2014/main" id="{3FDD0CB0-455A-652B-6511-698CA7932597}"/>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47" name="Google Shape;557;p39">
                <a:extLst>
                  <a:ext uri="{FF2B5EF4-FFF2-40B4-BE49-F238E27FC236}">
                    <a16:creationId xmlns:a16="http://schemas.microsoft.com/office/drawing/2014/main" id="{495ACB50-5C41-6825-E809-31D8670BEA8C}"/>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48" name="Google Shape;559;p39">
                <a:extLst>
                  <a:ext uri="{FF2B5EF4-FFF2-40B4-BE49-F238E27FC236}">
                    <a16:creationId xmlns:a16="http://schemas.microsoft.com/office/drawing/2014/main" id="{218B8611-B5FB-1DEC-0D0D-7A059C7735AE}"/>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49" name="Google Shape;560;p39">
                <a:extLst>
                  <a:ext uri="{FF2B5EF4-FFF2-40B4-BE49-F238E27FC236}">
                    <a16:creationId xmlns:a16="http://schemas.microsoft.com/office/drawing/2014/main" id="{28591D0B-C6EB-181C-836B-9F0C9430FD6F}"/>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50" name="Google Shape;561;p39">
                <a:extLst>
                  <a:ext uri="{FF2B5EF4-FFF2-40B4-BE49-F238E27FC236}">
                    <a16:creationId xmlns:a16="http://schemas.microsoft.com/office/drawing/2014/main" id="{ABD9B46C-F0E3-AD4B-69DA-BEEEDFA7127B}"/>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pic>
          <p:nvPicPr>
            <p:cNvPr id="155" name="CORAL">
              <a:extLst>
                <a:ext uri="{FF2B5EF4-FFF2-40B4-BE49-F238E27FC236}">
                  <a16:creationId xmlns:a16="http://schemas.microsoft.com/office/drawing/2014/main" id="{7A6E4EB7-AF38-80F1-2541-0C3E533A9529}"/>
                </a:ext>
              </a:extLst>
            </p:cNvPr>
            <p:cNvPicPr>
              <a:picLocks noChangeAspect="1"/>
            </p:cNvPicPr>
            <p:nvPr/>
          </p:nvPicPr>
          <p:blipFill>
            <a:blip r:embed="rId11"/>
            <a:stretch>
              <a:fillRect/>
            </a:stretch>
          </p:blipFill>
          <p:spPr>
            <a:xfrm>
              <a:off x="9799677" y="4625288"/>
              <a:ext cx="606597" cy="781329"/>
            </a:xfrm>
            <a:prstGeom prst="rect">
              <a:avLst/>
            </a:prstGeom>
          </p:spPr>
        </p:pic>
        <p:pic>
          <p:nvPicPr>
            <p:cNvPr id="156" name="BURBUJAS">
              <a:extLst>
                <a:ext uri="{FF2B5EF4-FFF2-40B4-BE49-F238E27FC236}">
                  <a16:creationId xmlns:a16="http://schemas.microsoft.com/office/drawing/2014/main" id="{683DFEE2-C88C-8E46-CA5B-5B1CB6D10921}"/>
                </a:ext>
              </a:extLst>
            </p:cNvPr>
            <p:cNvPicPr>
              <a:picLocks noChangeAspect="1"/>
            </p:cNvPicPr>
            <p:nvPr/>
          </p:nvPicPr>
          <p:blipFill>
            <a:blip r:embed="rId12"/>
            <a:stretch>
              <a:fillRect/>
            </a:stretch>
          </p:blipFill>
          <p:spPr>
            <a:xfrm>
              <a:off x="6372635" y="4651058"/>
              <a:ext cx="374348" cy="686713"/>
            </a:xfrm>
            <a:prstGeom prst="rect">
              <a:avLst/>
            </a:prstGeom>
          </p:spPr>
        </p:pic>
      </p:grpSp>
      <p:grpSp>
        <p:nvGrpSpPr>
          <p:cNvPr id="157" name="Grupo 156">
            <a:extLst>
              <a:ext uri="{FF2B5EF4-FFF2-40B4-BE49-F238E27FC236}">
                <a16:creationId xmlns:a16="http://schemas.microsoft.com/office/drawing/2014/main" id="{6BEE32FE-8F83-1DAA-B668-313934146534}"/>
              </a:ext>
            </a:extLst>
          </p:cNvPr>
          <p:cNvGrpSpPr/>
          <p:nvPr/>
        </p:nvGrpSpPr>
        <p:grpSpPr>
          <a:xfrm>
            <a:off x="4240630" y="5597725"/>
            <a:ext cx="3550417" cy="700314"/>
            <a:chOff x="1681698" y="2480885"/>
            <a:chExt cx="4373469" cy="2541222"/>
          </a:xfrm>
        </p:grpSpPr>
        <p:sp>
          <p:nvSpPr>
            <p:cNvPr id="158" name="FONDO OBJETIVO">
              <a:extLst>
                <a:ext uri="{FF2B5EF4-FFF2-40B4-BE49-F238E27FC236}">
                  <a16:creationId xmlns:a16="http://schemas.microsoft.com/office/drawing/2014/main" id="{8ED48B74-040E-7B51-0F2F-4D23F4480378}"/>
                </a:ext>
              </a:extLst>
            </p:cNvPr>
            <p:cNvSpPr/>
            <p:nvPr/>
          </p:nvSpPr>
          <p:spPr>
            <a:xfrm>
              <a:off x="1681698" y="2480885"/>
              <a:ext cx="4373469" cy="2541222"/>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MARCO PCB OBJETIVO 1">
              <a:extLst>
                <a:ext uri="{FF2B5EF4-FFF2-40B4-BE49-F238E27FC236}">
                  <a16:creationId xmlns:a16="http://schemas.microsoft.com/office/drawing/2014/main" id="{4DA60840-4AA6-74F0-CEC3-CFBD858E3B09}"/>
                </a:ext>
              </a:extLst>
            </p:cNvPr>
            <p:cNvSpPr>
              <a:spLocks/>
            </p:cNvSpPr>
            <p:nvPr/>
          </p:nvSpPr>
          <p:spPr>
            <a:xfrm>
              <a:off x="1977776" y="2547153"/>
              <a:ext cx="3861983" cy="2340420"/>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6" name="objetivo general texto">
            <a:extLst>
              <a:ext uri="{FF2B5EF4-FFF2-40B4-BE49-F238E27FC236}">
                <a16:creationId xmlns:a16="http://schemas.microsoft.com/office/drawing/2014/main" id="{7CE947E2-FE09-6F41-1C0E-06238408173E}"/>
              </a:ext>
            </a:extLst>
          </p:cNvPr>
          <p:cNvSpPr txBox="1">
            <a:spLocks/>
          </p:cNvSpPr>
          <p:nvPr/>
        </p:nvSpPr>
        <p:spPr>
          <a:xfrm>
            <a:off x="4454590" y="5667304"/>
            <a:ext cx="3205792" cy="84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solidFill>
                  <a:schemeClr val="bg1"/>
                </a:solidFill>
                <a:effectLst/>
                <a:latin typeface="+mj-lt"/>
              </a:rPr>
              <a:t>Total: $22,300</a:t>
            </a:r>
            <a:endParaRPr lang="en-US" sz="3600">
              <a:solidFill>
                <a:schemeClr val="bg1"/>
              </a:solidFill>
              <a:effectLst/>
              <a:latin typeface="+mj-lt"/>
            </a:endParaRPr>
          </a:p>
          <a:p>
            <a:pPr marL="0" indent="0" algn="ctr">
              <a:buFont typeface="Arial" panose="020B0604020202020204" pitchFamily="34" charset="0"/>
              <a:buNone/>
            </a:pPr>
            <a:endParaRPr lang="es-MX" sz="3600">
              <a:solidFill>
                <a:schemeClr val="bg1"/>
              </a:solidFill>
            </a:endParaRPr>
          </a:p>
        </p:txBody>
      </p:sp>
      <p:sp>
        <p:nvSpPr>
          <p:cNvPr id="204" name="MARCO PCB OBJETIVO 1">
            <a:extLst>
              <a:ext uri="{FF2B5EF4-FFF2-40B4-BE49-F238E27FC236}">
                <a16:creationId xmlns:a16="http://schemas.microsoft.com/office/drawing/2014/main" id="{BD97F1EA-3A3F-5D71-006D-39EDEF56C319}"/>
              </a:ext>
            </a:extLst>
          </p:cNvPr>
          <p:cNvSpPr>
            <a:spLocks/>
          </p:cNvSpPr>
          <p:nvPr/>
        </p:nvSpPr>
        <p:spPr>
          <a:xfrm>
            <a:off x="6435416" y="4034304"/>
            <a:ext cx="3879834" cy="1370154"/>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96783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787A4EAB-B2A9-E98D-FFDA-E7BEF7ECA2D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18" name="AJOLOTES GRANDES" descr="Imagen que contiene animal&#10;&#10;Descripción generada automáticamente">
            <a:extLst>
              <a:ext uri="{FF2B5EF4-FFF2-40B4-BE49-F238E27FC236}">
                <a16:creationId xmlns:a16="http://schemas.microsoft.com/office/drawing/2014/main" id="{31C0F32B-0FCD-3B9F-BD5D-D9C5D7F17D9A}"/>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t="17446" b="15073"/>
          <a:stretch/>
        </p:blipFill>
        <p:spPr>
          <a:xfrm>
            <a:off x="4348540" y="2115547"/>
            <a:ext cx="3590925" cy="4248636"/>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069332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Sensores </a:t>
            </a:r>
          </a:p>
        </p:txBody>
      </p:sp>
      <p:pic>
        <p:nvPicPr>
          <p:cNvPr id="6" name="AJOLOTES VARIOS" descr="Imagen que contiene oscuro, hombre, puesto, animal&#10;&#10;Descripción generada automáticamente">
            <a:extLst>
              <a:ext uri="{FF2B5EF4-FFF2-40B4-BE49-F238E27FC236}">
                <a16:creationId xmlns:a16="http://schemas.microsoft.com/office/drawing/2014/main" id="{EAB9063B-F633-AD52-A034-2C1B945372AB}"/>
              </a:ext>
            </a:extLst>
          </p:cNvPr>
          <p:cNvPicPr>
            <a:picLocks noChangeAspect="1"/>
          </p:cNvPicPr>
          <p:nvPr/>
        </p:nvPicPr>
        <p:blipFill rotWithShape="1">
          <a:blip r:embed="rId7">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6646909" y="999455"/>
            <a:ext cx="4016207" cy="5592483"/>
          </a:xfrm>
          <a:prstGeom prst="rect">
            <a:avLst/>
          </a:prstGeom>
        </p:spPr>
      </p:pic>
      <p:pic>
        <p:nvPicPr>
          <p:cNvPr id="11" name="Imagen 10" descr="Imagen que contiene oscuro, gato, puesto, hombre&#10;&#10;Descripción generada automáticamente">
            <a:extLst>
              <a:ext uri="{FF2B5EF4-FFF2-40B4-BE49-F238E27FC236}">
                <a16:creationId xmlns:a16="http://schemas.microsoft.com/office/drawing/2014/main" id="{42DC7CC8-5984-2E39-154E-23B5BACE8FCB}"/>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b="24732"/>
          <a:stretch/>
        </p:blipFill>
        <p:spPr>
          <a:xfrm rot="546634">
            <a:off x="13881470" y="200072"/>
            <a:ext cx="3590925" cy="4738900"/>
          </a:xfrm>
          <a:prstGeom prst="rect">
            <a:avLst/>
          </a:prstGeom>
        </p:spPr>
      </p:pic>
      <p:pic>
        <p:nvPicPr>
          <p:cNvPr id="19" name="AJOLOTES MEDIANOS" descr="Imagen que contiene cadena, oscuro, tabla, iluminado&#10;&#10;Descripción generada automáticamente">
            <a:extLst>
              <a:ext uri="{FF2B5EF4-FFF2-40B4-BE49-F238E27FC236}">
                <a16:creationId xmlns:a16="http://schemas.microsoft.com/office/drawing/2014/main" id="{AA45F0A0-4A7D-9943-1158-6EA2ED5A8EC3}"/>
              </a:ext>
            </a:extLst>
          </p:cNvPr>
          <p:cNvPicPr/>
          <p:nvPr/>
        </p:nvPicPr>
        <p:blipFill>
          <a:blip r:embed="rId9">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55857" y="-5197308"/>
            <a:ext cx="3590925" cy="6296025"/>
          </a:xfrm>
          <a:prstGeom prst="rect">
            <a:avLst/>
          </a:prstGeom>
        </p:spPr>
      </p:pic>
      <p:graphicFrame>
        <p:nvGraphicFramePr>
          <p:cNvPr id="25" name="Marcador de contenido 24">
            <a:extLst>
              <a:ext uri="{FF2B5EF4-FFF2-40B4-BE49-F238E27FC236}">
                <a16:creationId xmlns:a16="http://schemas.microsoft.com/office/drawing/2014/main" id="{C6090048-D8C2-F8BD-BF8D-504A6CBCAC5B}"/>
              </a:ext>
            </a:extLst>
          </p:cNvPr>
          <p:cNvGraphicFramePr>
            <a:graphicFrameLocks noGrp="1"/>
          </p:cNvGraphicFramePr>
          <p:nvPr>
            <p:ph idx="1"/>
            <p:extLst>
              <p:ext uri="{D42A27DB-BD31-4B8C-83A1-F6EECF244321}">
                <p14:modId xmlns:p14="http://schemas.microsoft.com/office/powerpoint/2010/main" val="4288894603"/>
              </p:ext>
            </p:extLst>
          </p:nvPr>
        </p:nvGraphicFramePr>
        <p:xfrm>
          <a:off x="315325" y="1439952"/>
          <a:ext cx="5000594" cy="4860196"/>
        </p:xfrm>
        <a:graphic>
          <a:graphicData uri="http://schemas.openxmlformats.org/drawingml/2006/table">
            <a:tbl>
              <a:tblPr firstRow="1" bandRow="1">
                <a:tableStyleId>{5C22544A-7EE6-4342-B048-85BDC9FD1C3A}</a:tableStyleId>
              </a:tblPr>
              <a:tblGrid>
                <a:gridCol w="2309247">
                  <a:extLst>
                    <a:ext uri="{9D8B030D-6E8A-4147-A177-3AD203B41FA5}">
                      <a16:colId xmlns:a16="http://schemas.microsoft.com/office/drawing/2014/main" val="782082821"/>
                    </a:ext>
                  </a:extLst>
                </a:gridCol>
                <a:gridCol w="1146875">
                  <a:extLst>
                    <a:ext uri="{9D8B030D-6E8A-4147-A177-3AD203B41FA5}">
                      <a16:colId xmlns:a16="http://schemas.microsoft.com/office/drawing/2014/main" val="3181132709"/>
                    </a:ext>
                  </a:extLst>
                </a:gridCol>
                <a:gridCol w="1544472">
                  <a:extLst>
                    <a:ext uri="{9D8B030D-6E8A-4147-A177-3AD203B41FA5}">
                      <a16:colId xmlns:a16="http://schemas.microsoft.com/office/drawing/2014/main" val="2064793584"/>
                    </a:ext>
                  </a:extLst>
                </a:gridCol>
              </a:tblGrid>
              <a:tr h="447486">
                <a:tc>
                  <a:txBody>
                    <a:bodyPr/>
                    <a:lstStyle/>
                    <a:p>
                      <a:pPr algn="ctr"/>
                      <a:r>
                        <a:rPr lang="es-MX"/>
                        <a:t>SENSOR</a:t>
                      </a:r>
                    </a:p>
                  </a:txBody>
                  <a:tcPr/>
                </a:tc>
                <a:tc>
                  <a:txBody>
                    <a:bodyPr/>
                    <a:lstStyle/>
                    <a:p>
                      <a:pPr algn="ctr"/>
                      <a:r>
                        <a:rPr lang="es-MX"/>
                        <a:t>PRECIO</a:t>
                      </a:r>
                    </a:p>
                  </a:txBody>
                  <a:tcPr/>
                </a:tc>
                <a:tc>
                  <a:txBody>
                    <a:bodyPr/>
                    <a:lstStyle/>
                    <a:p>
                      <a:pPr algn="ctr"/>
                      <a:r>
                        <a:rPr lang="es-MX"/>
                        <a:t>IMÁGENES</a:t>
                      </a:r>
                    </a:p>
                  </a:txBody>
                  <a:tcPr/>
                </a:tc>
                <a:extLst>
                  <a:ext uri="{0D108BD9-81ED-4DB2-BD59-A6C34878D82A}">
                    <a16:rowId xmlns:a16="http://schemas.microsoft.com/office/drawing/2014/main" val="1985141742"/>
                  </a:ext>
                </a:extLst>
              </a:tr>
              <a:tr h="871260">
                <a:tc>
                  <a:txBody>
                    <a:bodyPr/>
                    <a:lstStyle/>
                    <a:p>
                      <a:pPr algn="ctr"/>
                      <a:r>
                        <a:rPr lang="es-MX">
                          <a:solidFill>
                            <a:schemeClr val="bg1"/>
                          </a:solidFill>
                        </a:rPr>
                        <a:t>Analizador de de Agua Wifi Ph/Ec/Tds/Salt/S.G/Temperatura Control de Aplicaciones Ph-W3988 CACAGOO Ensayador</a:t>
                      </a:r>
                    </a:p>
                  </a:txBody>
                  <a:tcPr>
                    <a:solidFill>
                      <a:srgbClr val="1482B4"/>
                    </a:solidFill>
                  </a:tcPr>
                </a:tc>
                <a:tc>
                  <a:txBody>
                    <a:bodyPr/>
                    <a:lstStyle/>
                    <a:p>
                      <a:pPr algn="ctr"/>
                      <a:r>
                        <a:rPr lang="es-MX">
                          <a:solidFill>
                            <a:schemeClr val="bg1"/>
                          </a:solidFill>
                        </a:rPr>
                        <a:t>$ 1,298</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414623927"/>
                  </a:ext>
                </a:extLst>
              </a:tr>
              <a:tr h="1297639">
                <a:tc>
                  <a:txBody>
                    <a:bodyPr/>
                    <a:lstStyle/>
                    <a:p>
                      <a:pPr algn="ctr"/>
                      <a:r>
                        <a:rPr lang="es-MX">
                          <a:solidFill>
                            <a:schemeClr val="bg1"/>
                          </a:solidFill>
                        </a:rPr>
                        <a:t>OXIGENO DISUELTO (pH, TDS,  EC, Temp, Salinidad)</a:t>
                      </a:r>
                    </a:p>
                  </a:txBody>
                  <a:tcPr>
                    <a:solidFill>
                      <a:srgbClr val="1482B4"/>
                    </a:solidFill>
                  </a:tcPr>
                </a:tc>
                <a:tc>
                  <a:txBody>
                    <a:bodyPr/>
                    <a:lstStyle/>
                    <a:p>
                      <a:pPr algn="ctr"/>
                      <a:r>
                        <a:rPr lang="es-MX">
                          <a:solidFill>
                            <a:schemeClr val="bg1"/>
                          </a:solidFill>
                        </a:rPr>
                        <a:t>$ 5,000</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2011783584"/>
                  </a:ext>
                </a:extLst>
              </a:tr>
              <a:tr h="1103391">
                <a:tc>
                  <a:txBody>
                    <a:bodyPr/>
                    <a:lstStyle/>
                    <a:p>
                      <a:pPr algn="ctr"/>
                      <a:r>
                        <a:rPr lang="es-MX">
                          <a:solidFill>
                            <a:schemeClr val="bg1"/>
                          </a:solidFill>
                        </a:rPr>
                        <a:t>TOTAL DE SOLIDOS SUSPENDIDOS</a:t>
                      </a:r>
                    </a:p>
                  </a:txBody>
                  <a:tcPr>
                    <a:solidFill>
                      <a:srgbClr val="1482B4"/>
                    </a:solidFill>
                  </a:tcPr>
                </a:tc>
                <a:tc>
                  <a:txBody>
                    <a:bodyPr/>
                    <a:lstStyle/>
                    <a:p>
                      <a:pPr algn="ctr"/>
                      <a:r>
                        <a:rPr lang="es-MX">
                          <a:solidFill>
                            <a:schemeClr val="bg1"/>
                          </a:solidFill>
                        </a:rPr>
                        <a:t>$ 12,826</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632594322"/>
                  </a:ext>
                </a:extLst>
              </a:tr>
            </a:tbl>
          </a:graphicData>
        </a:graphic>
      </p:graphicFrame>
      <p:pic>
        <p:nvPicPr>
          <p:cNvPr id="29" name="Imagen 28">
            <a:extLst>
              <a:ext uri="{FF2B5EF4-FFF2-40B4-BE49-F238E27FC236}">
                <a16:creationId xmlns:a16="http://schemas.microsoft.com/office/drawing/2014/main" id="{638438BF-2AA0-0FD9-40BD-82D1973818A6}"/>
              </a:ext>
            </a:extLst>
          </p:cNvPr>
          <p:cNvPicPr>
            <a:picLocks noChangeAspect="1"/>
          </p:cNvPicPr>
          <p:nvPr/>
        </p:nvPicPr>
        <p:blipFill>
          <a:blip r:embed="rId10"/>
          <a:stretch>
            <a:fillRect/>
          </a:stretch>
        </p:blipFill>
        <p:spPr>
          <a:xfrm>
            <a:off x="3936074" y="5299788"/>
            <a:ext cx="1263867" cy="948663"/>
          </a:xfrm>
          <a:prstGeom prst="rect">
            <a:avLst/>
          </a:prstGeom>
        </p:spPr>
      </p:pic>
      <p:pic>
        <p:nvPicPr>
          <p:cNvPr id="31" name="Imagen 30">
            <a:extLst>
              <a:ext uri="{FF2B5EF4-FFF2-40B4-BE49-F238E27FC236}">
                <a16:creationId xmlns:a16="http://schemas.microsoft.com/office/drawing/2014/main" id="{65B788B1-7840-9E48-C039-313601C11B45}"/>
              </a:ext>
            </a:extLst>
          </p:cNvPr>
          <p:cNvPicPr>
            <a:picLocks noChangeAspect="1"/>
          </p:cNvPicPr>
          <p:nvPr/>
        </p:nvPicPr>
        <p:blipFill>
          <a:blip r:embed="rId11"/>
          <a:stretch>
            <a:fillRect/>
          </a:stretch>
        </p:blipFill>
        <p:spPr>
          <a:xfrm>
            <a:off x="3991965" y="3970845"/>
            <a:ext cx="1133858" cy="1147602"/>
          </a:xfrm>
          <a:prstGeom prst="rect">
            <a:avLst/>
          </a:prstGeom>
        </p:spPr>
      </p:pic>
      <p:grpSp>
        <p:nvGrpSpPr>
          <p:cNvPr id="32" name="NÚMERO DIAPOSITIVA">
            <a:extLst>
              <a:ext uri="{FF2B5EF4-FFF2-40B4-BE49-F238E27FC236}">
                <a16:creationId xmlns:a16="http://schemas.microsoft.com/office/drawing/2014/main" id="{35C7E97A-FF2C-FBEC-8B8D-325E203D128E}"/>
              </a:ext>
            </a:extLst>
          </p:cNvPr>
          <p:cNvGrpSpPr/>
          <p:nvPr/>
        </p:nvGrpSpPr>
        <p:grpSpPr>
          <a:xfrm>
            <a:off x="9411520" y="3796650"/>
            <a:ext cx="3395766" cy="3395766"/>
            <a:chOff x="9411520" y="3796650"/>
            <a:chExt cx="3395766" cy="3395766"/>
          </a:xfrm>
        </p:grpSpPr>
        <p:pic>
          <p:nvPicPr>
            <p:cNvPr id="3" name="Imagen 2">
              <a:extLst>
                <a:ext uri="{FF2B5EF4-FFF2-40B4-BE49-F238E27FC236}">
                  <a16:creationId xmlns:a16="http://schemas.microsoft.com/office/drawing/2014/main" id="{548CD455-CFEA-1853-13F1-0457A1261102}"/>
                </a:ext>
              </a:extLst>
            </p:cNvPr>
            <p:cNvPicPr>
              <a:picLocks noChangeAspect="1"/>
            </p:cNvPicPr>
            <p:nvPr/>
          </p:nvPicPr>
          <p:blipFill>
            <a:blip r:embed="rId12"/>
            <a:stretch>
              <a:fillRect/>
            </a:stretch>
          </p:blipFill>
          <p:spPr>
            <a:xfrm>
              <a:off x="9411520" y="3796650"/>
              <a:ext cx="3395766" cy="3395766"/>
            </a:xfrm>
            <a:prstGeom prst="rect">
              <a:avLst/>
            </a:prstGeom>
          </p:spPr>
        </p:pic>
        <p:sp>
          <p:nvSpPr>
            <p:cNvPr id="9" name="Elipse 8">
              <a:extLst>
                <a:ext uri="{FF2B5EF4-FFF2-40B4-BE49-F238E27FC236}">
                  <a16:creationId xmlns:a16="http://schemas.microsoft.com/office/drawing/2014/main" id="{872F76DC-56BB-AEDF-1C62-93E705E52DBE}"/>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írculo: vacío 4">
              <a:extLst>
                <a:ext uri="{FF2B5EF4-FFF2-40B4-BE49-F238E27FC236}">
                  <a16:creationId xmlns:a16="http://schemas.microsoft.com/office/drawing/2014/main" id="{6A13B3C4-EE25-EA7E-770C-43A7D2D049E0}"/>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NÚMERO 12">
              <a:extLst>
                <a:ext uri="{FF2B5EF4-FFF2-40B4-BE49-F238E27FC236}">
                  <a16:creationId xmlns:a16="http://schemas.microsoft.com/office/drawing/2014/main" id="{BFFC21AD-6E99-28B0-A445-0E9CC5BEDE68}"/>
                </a:ext>
              </a:extLst>
            </p:cNvPr>
            <p:cNvSpPr txBox="1"/>
            <p:nvPr/>
          </p:nvSpPr>
          <p:spPr>
            <a:xfrm>
              <a:off x="11347206" y="6156591"/>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26</a:t>
              </a:r>
              <a:endParaRPr lang="es-MX" sz="1200" b="1">
                <a:effectLst>
                  <a:outerShdw blurRad="38100" dist="38100" dir="2700000" algn="tl">
                    <a:srgbClr val="000000">
                      <a:alpha val="43137"/>
                    </a:srgbClr>
                  </a:outerShdw>
                </a:effectLst>
              </a:endParaRPr>
            </a:p>
          </p:txBody>
        </p:sp>
      </p:grpSp>
      <p:graphicFrame>
        <p:nvGraphicFramePr>
          <p:cNvPr id="70" name="Tabla 69">
            <a:extLst>
              <a:ext uri="{FF2B5EF4-FFF2-40B4-BE49-F238E27FC236}">
                <a16:creationId xmlns:a16="http://schemas.microsoft.com/office/drawing/2014/main" id="{F538EE2C-5A7F-CD85-F9FB-65E7B7F6A19B}"/>
              </a:ext>
            </a:extLst>
          </p:cNvPr>
          <p:cNvGraphicFramePr>
            <a:graphicFrameLocks noGrp="1"/>
          </p:cNvGraphicFramePr>
          <p:nvPr>
            <p:extLst>
              <p:ext uri="{D42A27DB-BD31-4B8C-83A1-F6EECF244321}">
                <p14:modId xmlns:p14="http://schemas.microsoft.com/office/powerpoint/2010/main" val="3535367330"/>
              </p:ext>
            </p:extLst>
          </p:nvPr>
        </p:nvGraphicFramePr>
        <p:xfrm>
          <a:off x="5831802" y="1487706"/>
          <a:ext cx="5345205" cy="4831364"/>
        </p:xfrm>
        <a:graphic>
          <a:graphicData uri="http://schemas.openxmlformats.org/drawingml/2006/table">
            <a:tbl>
              <a:tblPr firstRow="1" bandRow="1">
                <a:tableStyleId>{5C22544A-7EE6-4342-B048-85BDC9FD1C3A}</a:tableStyleId>
              </a:tblPr>
              <a:tblGrid>
                <a:gridCol w="1879635">
                  <a:extLst>
                    <a:ext uri="{9D8B030D-6E8A-4147-A177-3AD203B41FA5}">
                      <a16:colId xmlns:a16="http://schemas.microsoft.com/office/drawing/2014/main" val="4220032255"/>
                    </a:ext>
                  </a:extLst>
                </a:gridCol>
                <a:gridCol w="1517419">
                  <a:extLst>
                    <a:ext uri="{9D8B030D-6E8A-4147-A177-3AD203B41FA5}">
                      <a16:colId xmlns:a16="http://schemas.microsoft.com/office/drawing/2014/main" val="611070878"/>
                    </a:ext>
                  </a:extLst>
                </a:gridCol>
                <a:gridCol w="1948151">
                  <a:extLst>
                    <a:ext uri="{9D8B030D-6E8A-4147-A177-3AD203B41FA5}">
                      <a16:colId xmlns:a16="http://schemas.microsoft.com/office/drawing/2014/main" val="657236492"/>
                    </a:ext>
                  </a:extLst>
                </a:gridCol>
              </a:tblGrid>
              <a:tr h="434347">
                <a:tc>
                  <a:txBody>
                    <a:bodyPr/>
                    <a:lstStyle/>
                    <a:p>
                      <a:pPr algn="ctr"/>
                      <a:r>
                        <a:rPr lang="es-MX"/>
                        <a:t>SENSOR</a:t>
                      </a:r>
                    </a:p>
                  </a:txBody>
                  <a:tcPr/>
                </a:tc>
                <a:tc>
                  <a:txBody>
                    <a:bodyPr/>
                    <a:lstStyle/>
                    <a:p>
                      <a:pPr algn="ctr"/>
                      <a:r>
                        <a:rPr lang="es-MX"/>
                        <a:t>PRECIO</a:t>
                      </a:r>
                    </a:p>
                  </a:txBody>
                  <a:tcPr/>
                </a:tc>
                <a:tc>
                  <a:txBody>
                    <a:bodyPr/>
                    <a:lstStyle/>
                    <a:p>
                      <a:pPr algn="ctr"/>
                      <a:r>
                        <a:rPr lang="es-MX"/>
                        <a:t>IMÁGENES</a:t>
                      </a:r>
                    </a:p>
                  </a:txBody>
                  <a:tcPr/>
                </a:tc>
                <a:extLst>
                  <a:ext uri="{0D108BD9-81ED-4DB2-BD59-A6C34878D82A}">
                    <a16:rowId xmlns:a16="http://schemas.microsoft.com/office/drawing/2014/main" val="730834186"/>
                  </a:ext>
                </a:extLst>
              </a:tr>
              <a:tr h="434347">
                <a:tc>
                  <a:txBody>
                    <a:bodyPr/>
                    <a:lstStyle/>
                    <a:p>
                      <a:pPr algn="ctr"/>
                      <a:r>
                        <a:rPr lang="es-MX">
                          <a:solidFill>
                            <a:schemeClr val="bg1"/>
                          </a:solidFill>
                        </a:rPr>
                        <a:t>PH</a:t>
                      </a:r>
                    </a:p>
                  </a:txBody>
                  <a:tcPr>
                    <a:solidFill>
                      <a:srgbClr val="1482B4"/>
                    </a:solidFill>
                  </a:tcPr>
                </a:tc>
                <a:tc>
                  <a:txBody>
                    <a:bodyPr/>
                    <a:lstStyle/>
                    <a:p>
                      <a:pPr algn="ctr"/>
                      <a:r>
                        <a:rPr lang="es-MX">
                          <a:solidFill>
                            <a:schemeClr val="bg1"/>
                          </a:solidFill>
                        </a:rPr>
                        <a:t>$ 500</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532493455"/>
                  </a:ext>
                </a:extLst>
              </a:tr>
              <a:tr h="749694">
                <a:tc>
                  <a:txBody>
                    <a:bodyPr/>
                    <a:lstStyle/>
                    <a:p>
                      <a:pPr algn="ctr"/>
                      <a:r>
                        <a:rPr lang="es-MX">
                          <a:solidFill>
                            <a:schemeClr val="bg1"/>
                          </a:solidFill>
                        </a:rPr>
                        <a:t>TEMPERATURA</a:t>
                      </a:r>
                    </a:p>
                  </a:txBody>
                  <a:tcPr>
                    <a:solidFill>
                      <a:srgbClr val="1482B4"/>
                    </a:solidFill>
                  </a:tcPr>
                </a:tc>
                <a:tc>
                  <a:txBody>
                    <a:bodyPr/>
                    <a:lstStyle/>
                    <a:p>
                      <a:pPr algn="ctr"/>
                      <a:r>
                        <a:rPr lang="es-MX">
                          <a:solidFill>
                            <a:schemeClr val="bg1"/>
                          </a:solidFill>
                        </a:rPr>
                        <a:t>$ 200</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1341206467"/>
                  </a:ext>
                </a:extLst>
              </a:tr>
              <a:tr h="749694">
                <a:tc>
                  <a:txBody>
                    <a:bodyPr/>
                    <a:lstStyle/>
                    <a:p>
                      <a:pPr algn="ctr"/>
                      <a:r>
                        <a:rPr lang="es-MX">
                          <a:solidFill>
                            <a:schemeClr val="bg1"/>
                          </a:solidFill>
                        </a:rPr>
                        <a:t>OXIGENO DISUELTO</a:t>
                      </a:r>
                    </a:p>
                  </a:txBody>
                  <a:tcPr>
                    <a:solidFill>
                      <a:srgbClr val="1482B4"/>
                    </a:solidFill>
                  </a:tcPr>
                </a:tc>
                <a:tc>
                  <a:txBody>
                    <a:bodyPr/>
                    <a:lstStyle/>
                    <a:p>
                      <a:pPr algn="ctr"/>
                      <a:r>
                        <a:rPr lang="es-MX">
                          <a:solidFill>
                            <a:schemeClr val="bg1"/>
                          </a:solidFill>
                        </a:rPr>
                        <a:t>$ 2,585</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2301042179"/>
                  </a:ext>
                </a:extLst>
              </a:tr>
              <a:tr h="1070992">
                <a:tc>
                  <a:txBody>
                    <a:bodyPr/>
                    <a:lstStyle/>
                    <a:p>
                      <a:pPr algn="ctr"/>
                      <a:r>
                        <a:rPr lang="es-MX">
                          <a:solidFill>
                            <a:schemeClr val="bg1"/>
                          </a:solidFill>
                        </a:rPr>
                        <a:t>TOTAL DE SOLIDOS DISUELTOS</a:t>
                      </a:r>
                    </a:p>
                  </a:txBody>
                  <a:tcPr>
                    <a:solidFill>
                      <a:srgbClr val="1482B4"/>
                    </a:solidFill>
                  </a:tcPr>
                </a:tc>
                <a:tc>
                  <a:txBody>
                    <a:bodyPr/>
                    <a:lstStyle/>
                    <a:p>
                      <a:pPr algn="ctr"/>
                      <a:r>
                        <a:rPr lang="es-MX">
                          <a:solidFill>
                            <a:schemeClr val="bg1"/>
                          </a:solidFill>
                        </a:rPr>
                        <a:t>$ 400</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1377298756"/>
                  </a:ext>
                </a:extLst>
              </a:tr>
              <a:tr h="1392290">
                <a:tc>
                  <a:txBody>
                    <a:bodyPr/>
                    <a:lstStyle/>
                    <a:p>
                      <a:pPr algn="ctr"/>
                      <a:r>
                        <a:rPr lang="es-MX">
                          <a:solidFill>
                            <a:schemeClr val="bg1"/>
                          </a:solidFill>
                        </a:rPr>
                        <a:t>TOTAL DE SOLIDOS SUSPENDIDOS</a:t>
                      </a:r>
                    </a:p>
                  </a:txBody>
                  <a:tcPr>
                    <a:solidFill>
                      <a:srgbClr val="1482B4"/>
                    </a:solidFill>
                  </a:tcPr>
                </a:tc>
                <a:tc>
                  <a:txBody>
                    <a:bodyPr/>
                    <a:lstStyle/>
                    <a:p>
                      <a:pPr algn="ctr"/>
                      <a:r>
                        <a:rPr lang="es-MX">
                          <a:solidFill>
                            <a:schemeClr val="bg1"/>
                          </a:solidFill>
                        </a:rPr>
                        <a:t>$ 300</a:t>
                      </a:r>
                    </a:p>
                  </a:txBody>
                  <a:tcPr>
                    <a:solidFill>
                      <a:srgbClr val="1482B4"/>
                    </a:solidFill>
                  </a:tcPr>
                </a:tc>
                <a:tc>
                  <a:txBody>
                    <a:bodyPr/>
                    <a:lstStyle/>
                    <a:p>
                      <a:pPr algn="ctr"/>
                      <a:endParaRPr lang="es-MX"/>
                    </a:p>
                  </a:txBody>
                  <a:tcPr>
                    <a:solidFill>
                      <a:srgbClr val="1482B4"/>
                    </a:solidFill>
                  </a:tcPr>
                </a:tc>
                <a:extLst>
                  <a:ext uri="{0D108BD9-81ED-4DB2-BD59-A6C34878D82A}">
                    <a16:rowId xmlns:a16="http://schemas.microsoft.com/office/drawing/2014/main" val="1339924166"/>
                  </a:ext>
                </a:extLst>
              </a:tr>
            </a:tbl>
          </a:graphicData>
        </a:graphic>
      </p:graphicFrame>
      <p:pic>
        <p:nvPicPr>
          <p:cNvPr id="7" name="Imagen 6">
            <a:extLst>
              <a:ext uri="{FF2B5EF4-FFF2-40B4-BE49-F238E27FC236}">
                <a16:creationId xmlns:a16="http://schemas.microsoft.com/office/drawing/2014/main" id="{920B82C5-26C6-1D36-E77C-CA926CA5514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537" b="87805" l="2116" r="98413">
                        <a14:foregroundMark x1="73810" y1="35366" x2="73810" y2="35366"/>
                        <a14:foregroundMark x1="94444" y1="31707" x2="94444" y2="31707"/>
                        <a14:foregroundMark x1="98413" y1="30488" x2="98413" y2="30488"/>
                        <a14:foregroundMark x1="2116" y1="45122" x2="2116" y2="45122"/>
                        <a14:backgroundMark x1="6349" y1="70732" x2="6349" y2="70732"/>
                        <a14:backgroundMark x1="6878" y1="70732" x2="6878" y2="70732"/>
                        <a14:backgroundMark x1="5026" y1="60976" x2="5026" y2="59756"/>
                        <a14:backgroundMark x1="6085" y1="60976" x2="7407" y2="64634"/>
                      </a14:backgroundRemoval>
                    </a14:imgEffect>
                  </a14:imgLayer>
                </a14:imgProps>
              </a:ext>
            </a:extLst>
          </a:blip>
          <a:stretch>
            <a:fillRect/>
          </a:stretch>
        </p:blipFill>
        <p:spPr>
          <a:xfrm>
            <a:off x="9285598" y="3450008"/>
            <a:ext cx="1769111" cy="382334"/>
          </a:xfrm>
          <a:prstGeom prst="rect">
            <a:avLst/>
          </a:prstGeom>
        </p:spPr>
      </p:pic>
      <p:pic>
        <p:nvPicPr>
          <p:cNvPr id="14" name="Imagen 13">
            <a:extLst>
              <a:ext uri="{FF2B5EF4-FFF2-40B4-BE49-F238E27FC236}">
                <a16:creationId xmlns:a16="http://schemas.microsoft.com/office/drawing/2014/main" id="{1B67ED9A-0C0F-1CFF-13DB-F8CE0659081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8475" b="89831" l="735" r="94363">
                        <a14:foregroundMark x1="7353" y1="33898" x2="7353" y2="33898"/>
                        <a14:foregroundMark x1="86520" y1="28814" x2="86520" y2="28814"/>
                        <a14:foregroundMark x1="33333" y1="35593" x2="72549" y2="33898"/>
                        <a14:foregroundMark x1="46569" y1="44068" x2="85539" y2="40678"/>
                        <a14:foregroundMark x1="85539" y1="40678" x2="86765" y2="37288"/>
                        <a14:foregroundMark x1="80147" y1="44068" x2="94363" y2="35593"/>
                        <a14:foregroundMark x1="92157" y1="33898" x2="82353" y2="33898"/>
                        <a14:foregroundMark x1="3676" y1="47458" x2="735" y2="45763"/>
                      </a14:backgroundRemoval>
                    </a14:imgEffect>
                  </a14:imgLayer>
                </a14:imgProps>
              </a:ext>
            </a:extLst>
          </a:blip>
          <a:stretch>
            <a:fillRect/>
          </a:stretch>
        </p:blipFill>
        <p:spPr>
          <a:xfrm>
            <a:off x="9400917" y="2652184"/>
            <a:ext cx="1622606" cy="234503"/>
          </a:xfrm>
          <a:prstGeom prst="rect">
            <a:avLst/>
          </a:prstGeom>
        </p:spPr>
      </p:pic>
      <p:pic>
        <p:nvPicPr>
          <p:cNvPr id="16" name="Imagen 15">
            <a:extLst>
              <a:ext uri="{FF2B5EF4-FFF2-40B4-BE49-F238E27FC236}">
                <a16:creationId xmlns:a16="http://schemas.microsoft.com/office/drawing/2014/main" id="{E4AFF292-36C5-CD3D-B4BE-64AE7470BAFB}"/>
              </a:ext>
            </a:extLst>
          </p:cNvPr>
          <p:cNvPicPr>
            <a:picLocks noChangeAspect="1"/>
          </p:cNvPicPr>
          <p:nvPr/>
        </p:nvPicPr>
        <p:blipFill>
          <a:blip r:embed="rId17"/>
          <a:stretch>
            <a:fillRect/>
          </a:stretch>
        </p:blipFill>
        <p:spPr>
          <a:xfrm>
            <a:off x="9300271" y="1964140"/>
            <a:ext cx="1864885" cy="364326"/>
          </a:xfrm>
          <a:prstGeom prst="rect">
            <a:avLst/>
          </a:prstGeom>
        </p:spPr>
      </p:pic>
      <p:pic>
        <p:nvPicPr>
          <p:cNvPr id="20" name="Imagen 19">
            <a:extLst>
              <a:ext uri="{FF2B5EF4-FFF2-40B4-BE49-F238E27FC236}">
                <a16:creationId xmlns:a16="http://schemas.microsoft.com/office/drawing/2014/main" id="{AA2C2CBC-B5D3-79D8-0600-F493C81798E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231" b="89231" l="346" r="92734">
                        <a14:foregroundMark x1="32180" y1="40000" x2="32180" y2="40000"/>
                        <a14:foregroundMark x1="2422" y1="30769" x2="4498" y2="29231"/>
                        <a14:foregroundMark x1="12111" y1="32308" x2="12111" y2="32308"/>
                        <a14:foregroundMark x1="19031" y1="38462" x2="5536" y2="43077"/>
                        <a14:foregroundMark x1="49827" y1="50769" x2="84429" y2="49231"/>
                        <a14:foregroundMark x1="84429" y1="49231" x2="86505" y2="50769"/>
                        <a14:foregroundMark x1="84083" y1="56923" x2="89965" y2="56923"/>
                        <a14:foregroundMark x1="82699" y1="56923" x2="91349" y2="56923"/>
                        <a14:foregroundMark x1="83391" y1="50769" x2="92734" y2="50769"/>
                        <a14:foregroundMark x1="87543" y1="56923" x2="92388" y2="60000"/>
                        <a14:foregroundMark x1="346" y1="84615" x2="26644" y2="86154"/>
                      </a14:backgroundRemoval>
                    </a14:imgEffect>
                  </a14:imgLayer>
                </a14:imgProps>
              </a:ext>
            </a:extLst>
          </a:blip>
          <a:stretch>
            <a:fillRect/>
          </a:stretch>
        </p:blipFill>
        <p:spPr>
          <a:xfrm>
            <a:off x="9381831" y="4272928"/>
            <a:ext cx="1713157" cy="388446"/>
          </a:xfrm>
          <a:prstGeom prst="rect">
            <a:avLst/>
          </a:prstGeom>
        </p:spPr>
      </p:pic>
      <p:pic>
        <p:nvPicPr>
          <p:cNvPr id="22" name="Imagen 21">
            <a:extLst>
              <a:ext uri="{FF2B5EF4-FFF2-40B4-BE49-F238E27FC236}">
                <a16:creationId xmlns:a16="http://schemas.microsoft.com/office/drawing/2014/main" id="{A1F5E7D3-840F-3D82-BA69-EE3F1A025D2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843" b="89764" l="2550" r="89802">
                        <a14:foregroundMark x1="8499" y1="59055" x2="2550" y2="60236"/>
                      </a14:backgroundRemoval>
                    </a14:imgEffect>
                  </a14:imgLayer>
                </a14:imgProps>
              </a:ext>
            </a:extLst>
          </a:blip>
          <a:stretch>
            <a:fillRect/>
          </a:stretch>
        </p:blipFill>
        <p:spPr>
          <a:xfrm>
            <a:off x="9567910" y="5261731"/>
            <a:ext cx="1186555" cy="853941"/>
          </a:xfrm>
          <a:prstGeom prst="rect">
            <a:avLst/>
          </a:prstGeom>
        </p:spPr>
      </p:pic>
      <p:pic>
        <p:nvPicPr>
          <p:cNvPr id="8" name="Imagen 7">
            <a:extLst>
              <a:ext uri="{FF2B5EF4-FFF2-40B4-BE49-F238E27FC236}">
                <a16:creationId xmlns:a16="http://schemas.microsoft.com/office/drawing/2014/main" id="{0B5301FE-D42A-6849-0D93-7F88F692343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9684" b="94862" l="7823" r="89796">
                        <a14:foregroundMark x1="29932" y1="93281" x2="29932" y2="93281"/>
                        <a14:foregroundMark x1="76190" y1="94862" x2="76190" y2="94862"/>
                        <a14:foregroundMark x1="7823" y1="68379" x2="7823" y2="68379"/>
                        <a14:foregroundMark x1="88435" y1="13834" x2="88435" y2="13834"/>
                      </a14:backgroundRemoval>
                    </a14:imgEffect>
                  </a14:imgLayer>
                </a14:imgProps>
              </a:ext>
            </a:extLst>
          </a:blip>
          <a:srcRect b="9253"/>
          <a:stretch/>
        </p:blipFill>
        <p:spPr>
          <a:xfrm>
            <a:off x="3920883" y="1989281"/>
            <a:ext cx="1306479" cy="1499046"/>
          </a:xfrm>
          <a:prstGeom prst="rect">
            <a:avLst/>
          </a:prstGeom>
        </p:spPr>
      </p:pic>
    </p:spTree>
    <p:extLst>
      <p:ext uri="{BB962C8B-B14F-4D97-AF65-F5344CB8AC3E}">
        <p14:creationId xmlns:p14="http://schemas.microsoft.com/office/powerpoint/2010/main" val="2220919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C329C6BA-FA83-4278-D0A5-66048CA71660}"/>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8" name="Título 1">
            <a:extLst>
              <a:ext uri="{FF2B5EF4-FFF2-40B4-BE49-F238E27FC236}">
                <a16:creationId xmlns:a16="http://schemas.microsoft.com/office/drawing/2014/main" id="{CE2EEAFC-11CA-3909-1700-DB0C47A35979}"/>
              </a:ext>
            </a:extLst>
          </p:cNvPr>
          <p:cNvSpPr txBox="1">
            <a:spLocks/>
          </p:cNvSpPr>
          <p:nvPr/>
        </p:nvSpPr>
        <p:spPr>
          <a:xfrm>
            <a:off x="475445" y="2000328"/>
            <a:ext cx="5620555"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usuarios y autenticación</a:t>
            </a:r>
          </a:p>
        </p:txBody>
      </p:sp>
      <p:sp>
        <p:nvSpPr>
          <p:cNvPr id="10" name="Título 1">
            <a:extLst>
              <a:ext uri="{FF2B5EF4-FFF2-40B4-BE49-F238E27FC236}">
                <a16:creationId xmlns:a16="http://schemas.microsoft.com/office/drawing/2014/main" id="{F798ACD5-534A-DD96-BE38-DA24AC60EFD2}"/>
              </a:ext>
            </a:extLst>
          </p:cNvPr>
          <p:cNvSpPr txBox="1">
            <a:spLocks/>
          </p:cNvSpPr>
          <p:nvPr/>
        </p:nvSpPr>
        <p:spPr>
          <a:xfrm>
            <a:off x="475444" y="2567479"/>
            <a:ext cx="5620555" cy="1784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usuarios (RF1)</a:t>
            </a:r>
          </a:p>
          <a:p>
            <a:r>
              <a:rPr lang="es-MX" sz="2800">
                <a:solidFill>
                  <a:schemeClr val="bg1"/>
                </a:solidFill>
              </a:rPr>
              <a:t>- Autenticación de usuarios (RF2)</a:t>
            </a:r>
          </a:p>
          <a:p>
            <a:r>
              <a:rPr lang="es-MX" sz="2800">
                <a:solidFill>
                  <a:schemeClr val="bg1"/>
                </a:solidFill>
              </a:rPr>
              <a:t>- Autorización de usuarios (RF3)</a:t>
            </a:r>
            <a:endParaRPr lang="es-MX" sz="2400">
              <a:solidFill>
                <a:schemeClr val="bg1"/>
              </a:solidFill>
            </a:endParaRPr>
          </a:p>
          <a:p>
            <a:r>
              <a:rPr lang="es-MX" sz="2800">
                <a:solidFill>
                  <a:schemeClr val="bg1"/>
                </a:solidFill>
              </a:rPr>
              <a:t>- Aprobación de usuarios (RF10)</a:t>
            </a:r>
          </a:p>
        </p:txBody>
      </p:sp>
      <p:sp>
        <p:nvSpPr>
          <p:cNvPr id="12" name="Rounded Rectangle 11">
            <a:extLst>
              <a:ext uri="{FF2B5EF4-FFF2-40B4-BE49-F238E27FC236}">
                <a16:creationId xmlns:a16="http://schemas.microsoft.com/office/drawing/2014/main" id="{099EE193-D71D-FA6D-DDE0-221B6F93A10B}"/>
              </a:ext>
            </a:extLst>
          </p:cNvPr>
          <p:cNvSpPr/>
          <p:nvPr/>
        </p:nvSpPr>
        <p:spPr>
          <a:xfrm>
            <a:off x="347730" y="2017242"/>
            <a:ext cx="5748270" cy="2335213"/>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8" name="Título 1">
            <a:extLst>
              <a:ext uri="{FF2B5EF4-FFF2-40B4-BE49-F238E27FC236}">
                <a16:creationId xmlns:a16="http://schemas.microsoft.com/office/drawing/2014/main" id="{2BD6D725-1FDD-6211-5440-C151C6C08794}"/>
              </a:ext>
            </a:extLst>
          </p:cNvPr>
          <p:cNvSpPr txBox="1">
            <a:spLocks/>
          </p:cNvSpPr>
          <p:nvPr/>
        </p:nvSpPr>
        <p:spPr>
          <a:xfrm>
            <a:off x="6588617" y="2016762"/>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Gestión de entidades</a:t>
            </a:r>
          </a:p>
        </p:txBody>
      </p:sp>
      <p:sp>
        <p:nvSpPr>
          <p:cNvPr id="19" name="Título 1">
            <a:extLst>
              <a:ext uri="{FF2B5EF4-FFF2-40B4-BE49-F238E27FC236}">
                <a16:creationId xmlns:a16="http://schemas.microsoft.com/office/drawing/2014/main" id="{BF087F58-76A1-BA0E-2454-D479F5857CE2}"/>
              </a:ext>
            </a:extLst>
          </p:cNvPr>
          <p:cNvSpPr txBox="1">
            <a:spLocks/>
          </p:cNvSpPr>
          <p:nvPr/>
        </p:nvSpPr>
        <p:spPr>
          <a:xfrm>
            <a:off x="6588616" y="2567479"/>
            <a:ext cx="5127939" cy="14677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Gestión de ajolotarios (RF4)</a:t>
            </a:r>
          </a:p>
          <a:p>
            <a:r>
              <a:rPr lang="es-MX" sz="2800">
                <a:solidFill>
                  <a:schemeClr val="bg1"/>
                </a:solidFill>
              </a:rPr>
              <a:t>- Gestión de peceras (RF5)</a:t>
            </a:r>
            <a:endParaRPr lang="es-MX" sz="2400">
              <a:solidFill>
                <a:schemeClr val="bg1"/>
              </a:solidFill>
            </a:endParaRPr>
          </a:p>
        </p:txBody>
      </p:sp>
      <p:sp>
        <p:nvSpPr>
          <p:cNvPr id="20" name="Rounded Rectangle 19">
            <a:extLst>
              <a:ext uri="{FF2B5EF4-FFF2-40B4-BE49-F238E27FC236}">
                <a16:creationId xmlns:a16="http://schemas.microsoft.com/office/drawing/2014/main" id="{111CEE45-EB58-56F8-338A-56D08CD7F344}"/>
              </a:ext>
            </a:extLst>
          </p:cNvPr>
          <p:cNvSpPr/>
          <p:nvPr/>
        </p:nvSpPr>
        <p:spPr>
          <a:xfrm>
            <a:off x="6460901" y="2033677"/>
            <a:ext cx="5255654" cy="231877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Título 1">
            <a:extLst>
              <a:ext uri="{FF2B5EF4-FFF2-40B4-BE49-F238E27FC236}">
                <a16:creationId xmlns:a16="http://schemas.microsoft.com/office/drawing/2014/main" id="{2E316CB1-638C-9956-7216-5A339E680BD5}"/>
              </a:ext>
            </a:extLst>
          </p:cNvPr>
          <p:cNvSpPr txBox="1">
            <a:spLocks/>
          </p:cNvSpPr>
          <p:nvPr/>
        </p:nvSpPr>
        <p:spPr>
          <a:xfrm>
            <a:off x="3960790" y="4596607"/>
            <a:ext cx="3427928"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Monitoreo y registro</a:t>
            </a:r>
          </a:p>
        </p:txBody>
      </p:sp>
      <p:sp>
        <p:nvSpPr>
          <p:cNvPr id="22" name="Título 1">
            <a:extLst>
              <a:ext uri="{FF2B5EF4-FFF2-40B4-BE49-F238E27FC236}">
                <a16:creationId xmlns:a16="http://schemas.microsoft.com/office/drawing/2014/main" id="{682270CD-EDD7-4F0E-4A0F-14B1AA8F9E51}"/>
              </a:ext>
            </a:extLst>
          </p:cNvPr>
          <p:cNvSpPr txBox="1">
            <a:spLocks/>
          </p:cNvSpPr>
          <p:nvPr/>
        </p:nvSpPr>
        <p:spPr>
          <a:xfrm>
            <a:off x="3960789" y="5289472"/>
            <a:ext cx="51279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 Monitoreo de dispositivos (RF6)</a:t>
            </a:r>
          </a:p>
          <a:p>
            <a:r>
              <a:rPr lang="es-MX" sz="2800">
                <a:solidFill>
                  <a:schemeClr val="bg1"/>
                </a:solidFill>
              </a:rPr>
              <a:t>- Registro de mediciones (RF7)</a:t>
            </a:r>
          </a:p>
          <a:p>
            <a:r>
              <a:rPr lang="es-MX" sz="2800">
                <a:solidFill>
                  <a:schemeClr val="bg1"/>
                </a:solidFill>
              </a:rPr>
              <a:t>- Visualización de datos (RF8)</a:t>
            </a:r>
            <a:endParaRPr lang="es-MX" sz="2400">
              <a:solidFill>
                <a:schemeClr val="bg1"/>
              </a:solidFill>
            </a:endParaRPr>
          </a:p>
        </p:txBody>
      </p:sp>
      <p:sp>
        <p:nvSpPr>
          <p:cNvPr id="23" name="Rounded Rectangle 22">
            <a:extLst>
              <a:ext uri="{FF2B5EF4-FFF2-40B4-BE49-F238E27FC236}">
                <a16:creationId xmlns:a16="http://schemas.microsoft.com/office/drawing/2014/main" id="{AA640BEB-D90F-FE47-AF28-D7F50BAF4344}"/>
              </a:ext>
            </a:extLst>
          </p:cNvPr>
          <p:cNvSpPr/>
          <p:nvPr/>
        </p:nvSpPr>
        <p:spPr>
          <a:xfrm>
            <a:off x="3833074" y="4613522"/>
            <a:ext cx="5255654" cy="201842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3" name="MARCO DEFINITIVO">
            <a:extLst>
              <a:ext uri="{FF2B5EF4-FFF2-40B4-BE49-F238E27FC236}">
                <a16:creationId xmlns:a16="http://schemas.microsoft.com/office/drawing/2014/main" id="{D7F02CA1-1289-ED95-78E6-BE908949BD08}"/>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BB4C7E37-79F1-0189-B722-D617F7EF7BC7}"/>
                </a:ext>
              </a:extLst>
            </p:cNvPr>
            <p:cNvGrpSpPr/>
            <p:nvPr/>
          </p:nvGrpSpPr>
          <p:grpSpPr>
            <a:xfrm>
              <a:off x="1373401" y="136927"/>
              <a:ext cx="542817" cy="1669739"/>
              <a:chOff x="1373401" y="136927"/>
              <a:chExt cx="542817" cy="1669739"/>
            </a:xfrm>
          </p:grpSpPr>
          <p:sp>
            <p:nvSpPr>
              <p:cNvPr id="36" name="Google Shape;546;p39">
                <a:extLst>
                  <a:ext uri="{FF2B5EF4-FFF2-40B4-BE49-F238E27FC236}">
                    <a16:creationId xmlns:a16="http://schemas.microsoft.com/office/drawing/2014/main" id="{A8014501-41A5-9516-A1BC-1CF203685340}"/>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48;p39">
                <a:extLst>
                  <a:ext uri="{FF2B5EF4-FFF2-40B4-BE49-F238E27FC236}">
                    <a16:creationId xmlns:a16="http://schemas.microsoft.com/office/drawing/2014/main" id="{8F867DD1-157D-7E9C-26A3-4135FB05D315}"/>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8" name="Google Shape;552;p39">
                <a:extLst>
                  <a:ext uri="{FF2B5EF4-FFF2-40B4-BE49-F238E27FC236}">
                    <a16:creationId xmlns:a16="http://schemas.microsoft.com/office/drawing/2014/main" id="{1B9DB7FC-E89A-328F-743C-2F04F250FAF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9" name="Google Shape;552;p39">
                <a:extLst>
                  <a:ext uri="{FF2B5EF4-FFF2-40B4-BE49-F238E27FC236}">
                    <a16:creationId xmlns:a16="http://schemas.microsoft.com/office/drawing/2014/main" id="{EF274EBB-2F68-D3C2-5F20-966AC57B82F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 name="OLA MAR SUPERIOR DER">
              <a:extLst>
                <a:ext uri="{FF2B5EF4-FFF2-40B4-BE49-F238E27FC236}">
                  <a16:creationId xmlns:a16="http://schemas.microsoft.com/office/drawing/2014/main" id="{4BA424A5-FA99-8F22-166C-F47A943F6E5F}"/>
                </a:ext>
              </a:extLst>
            </p:cNvPr>
            <p:cNvGrpSpPr/>
            <p:nvPr/>
          </p:nvGrpSpPr>
          <p:grpSpPr>
            <a:xfrm>
              <a:off x="8180770" y="29160"/>
              <a:ext cx="4079195" cy="1628568"/>
              <a:chOff x="8180770" y="29160"/>
              <a:chExt cx="4079195" cy="1628568"/>
            </a:xfrm>
          </p:grpSpPr>
          <p:sp>
            <p:nvSpPr>
              <p:cNvPr id="34" name="Google Shape;1445;p36">
                <a:extLst>
                  <a:ext uri="{FF2B5EF4-FFF2-40B4-BE49-F238E27FC236}">
                    <a16:creationId xmlns:a16="http://schemas.microsoft.com/office/drawing/2014/main" id="{952FF500-78B1-1F6E-11E0-737E202BA689}"/>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6;p36">
                <a:extLst>
                  <a:ext uri="{FF2B5EF4-FFF2-40B4-BE49-F238E27FC236}">
                    <a16:creationId xmlns:a16="http://schemas.microsoft.com/office/drawing/2014/main" id="{8F25BB6B-42E0-BDAC-8E7D-463AB456940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PCB INFERIOR DERECHA">
              <a:extLst>
                <a:ext uri="{FF2B5EF4-FFF2-40B4-BE49-F238E27FC236}">
                  <a16:creationId xmlns:a16="http://schemas.microsoft.com/office/drawing/2014/main" id="{EED07803-9A96-23FA-9AE2-8A8B92D1C275}"/>
                </a:ext>
              </a:extLst>
            </p:cNvPr>
            <p:cNvGrpSpPr/>
            <p:nvPr/>
          </p:nvGrpSpPr>
          <p:grpSpPr>
            <a:xfrm>
              <a:off x="10352083" y="5284183"/>
              <a:ext cx="1797326" cy="1490040"/>
              <a:chOff x="7188775" y="3517200"/>
              <a:chExt cx="1753075" cy="1400501"/>
            </a:xfrm>
          </p:grpSpPr>
          <p:grpSp>
            <p:nvGrpSpPr>
              <p:cNvPr id="17" name="Google Shape;567;p39">
                <a:extLst>
                  <a:ext uri="{FF2B5EF4-FFF2-40B4-BE49-F238E27FC236}">
                    <a16:creationId xmlns:a16="http://schemas.microsoft.com/office/drawing/2014/main" id="{A975B633-A29B-5891-74DA-342FF3095B28}"/>
                  </a:ext>
                </a:extLst>
              </p:cNvPr>
              <p:cNvGrpSpPr/>
              <p:nvPr/>
            </p:nvGrpSpPr>
            <p:grpSpPr>
              <a:xfrm>
                <a:off x="7188775" y="3517200"/>
                <a:ext cx="1753075" cy="694625"/>
                <a:chOff x="7188775" y="3875550"/>
                <a:chExt cx="1753075" cy="694625"/>
              </a:xfrm>
            </p:grpSpPr>
            <p:sp>
              <p:nvSpPr>
                <p:cNvPr id="31" name="Google Shape;568;p39">
                  <a:extLst>
                    <a:ext uri="{FF2B5EF4-FFF2-40B4-BE49-F238E27FC236}">
                      <a16:creationId xmlns:a16="http://schemas.microsoft.com/office/drawing/2014/main" id="{6022852C-B57F-05DD-CBFF-E37EE67DA39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69;p39">
                  <a:extLst>
                    <a:ext uri="{FF2B5EF4-FFF2-40B4-BE49-F238E27FC236}">
                      <a16:creationId xmlns:a16="http://schemas.microsoft.com/office/drawing/2014/main" id="{32472FE5-B622-3F19-2A86-41BA6ACC2D7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70;p39">
                  <a:extLst>
                    <a:ext uri="{FF2B5EF4-FFF2-40B4-BE49-F238E27FC236}">
                      <a16:creationId xmlns:a16="http://schemas.microsoft.com/office/drawing/2014/main" id="{6D7CEA4C-9BFF-AC39-AC5F-374BA7F1BC6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4" name="Google Shape;571;p39">
                <a:extLst>
                  <a:ext uri="{FF2B5EF4-FFF2-40B4-BE49-F238E27FC236}">
                    <a16:creationId xmlns:a16="http://schemas.microsoft.com/office/drawing/2014/main" id="{9BFC45F4-BC16-8C8F-8089-3CBF071E706B}"/>
                  </a:ext>
                </a:extLst>
              </p:cNvPr>
              <p:cNvGrpSpPr/>
              <p:nvPr/>
            </p:nvGrpSpPr>
            <p:grpSpPr>
              <a:xfrm>
                <a:off x="7514175" y="4355175"/>
                <a:ext cx="1251425" cy="562526"/>
                <a:chOff x="5827250" y="4355175"/>
                <a:chExt cx="1251425" cy="562526"/>
              </a:xfrm>
            </p:grpSpPr>
            <p:sp>
              <p:nvSpPr>
                <p:cNvPr id="28" name="Google Shape;572;p39">
                  <a:extLst>
                    <a:ext uri="{FF2B5EF4-FFF2-40B4-BE49-F238E27FC236}">
                      <a16:creationId xmlns:a16="http://schemas.microsoft.com/office/drawing/2014/main" id="{63003DE8-CC40-D824-C73C-2337DA9C5609}"/>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3;p39">
                  <a:extLst>
                    <a:ext uri="{FF2B5EF4-FFF2-40B4-BE49-F238E27FC236}">
                      <a16:creationId xmlns:a16="http://schemas.microsoft.com/office/drawing/2014/main" id="{055142CA-9D0C-191B-363B-5BC925AB09B2}"/>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30" name="Google Shape;574;p39">
                  <a:extLst>
                    <a:ext uri="{FF2B5EF4-FFF2-40B4-BE49-F238E27FC236}">
                      <a16:creationId xmlns:a16="http://schemas.microsoft.com/office/drawing/2014/main" id="{C7DBB2C8-E179-8164-5115-F16A5D3E796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7" name="OLA MAR INFERIOR IZQ">
              <a:extLst>
                <a:ext uri="{FF2B5EF4-FFF2-40B4-BE49-F238E27FC236}">
                  <a16:creationId xmlns:a16="http://schemas.microsoft.com/office/drawing/2014/main" id="{D38CE82F-1E41-19D4-0B95-D2F950A76D7B}"/>
                </a:ext>
              </a:extLst>
            </p:cNvPr>
            <p:cNvGrpSpPr/>
            <p:nvPr/>
          </p:nvGrpSpPr>
          <p:grpSpPr>
            <a:xfrm>
              <a:off x="-22028" y="4606797"/>
              <a:ext cx="4885856" cy="2266679"/>
              <a:chOff x="-22028" y="4606797"/>
              <a:chExt cx="4885856" cy="2266679"/>
            </a:xfrm>
          </p:grpSpPr>
          <p:sp>
            <p:nvSpPr>
              <p:cNvPr id="11" name="Google Shape;1427;p35">
                <a:extLst>
                  <a:ext uri="{FF2B5EF4-FFF2-40B4-BE49-F238E27FC236}">
                    <a16:creationId xmlns:a16="http://schemas.microsoft.com/office/drawing/2014/main" id="{E18702F0-1710-5156-5B51-436279B69971}"/>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8;p35">
                <a:extLst>
                  <a:ext uri="{FF2B5EF4-FFF2-40B4-BE49-F238E27FC236}">
                    <a16:creationId xmlns:a16="http://schemas.microsoft.com/office/drawing/2014/main" id="{B53448A9-12E6-D3D6-6428-BB9A83D91B8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MARCO">
              <a:extLst>
                <a:ext uri="{FF2B5EF4-FFF2-40B4-BE49-F238E27FC236}">
                  <a16:creationId xmlns:a16="http://schemas.microsoft.com/office/drawing/2014/main" id="{02A2F073-D212-F9EE-7CFA-5F258E3C919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1" name="Grupo 40">
            <a:extLst>
              <a:ext uri="{FF2B5EF4-FFF2-40B4-BE49-F238E27FC236}">
                <a16:creationId xmlns:a16="http://schemas.microsoft.com/office/drawing/2014/main" id="{DCA1E589-83BC-C18D-CDC7-81D2CB87B361}"/>
              </a:ext>
            </a:extLst>
          </p:cNvPr>
          <p:cNvGrpSpPr/>
          <p:nvPr/>
        </p:nvGrpSpPr>
        <p:grpSpPr>
          <a:xfrm>
            <a:off x="9411520" y="3796650"/>
            <a:ext cx="3395766" cy="3395766"/>
            <a:chOff x="9411520" y="3796650"/>
            <a:chExt cx="3395766" cy="3395766"/>
          </a:xfrm>
        </p:grpSpPr>
        <p:pic>
          <p:nvPicPr>
            <p:cNvPr id="42" name="Imagen 27">
              <a:extLst>
                <a:ext uri="{FF2B5EF4-FFF2-40B4-BE49-F238E27FC236}">
                  <a16:creationId xmlns:a16="http://schemas.microsoft.com/office/drawing/2014/main" id="{3D5839D4-D814-168F-8C41-89BF06C67527}"/>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43" name="Círculo: vacío 42">
              <a:extLst>
                <a:ext uri="{FF2B5EF4-FFF2-40B4-BE49-F238E27FC236}">
                  <a16:creationId xmlns:a16="http://schemas.microsoft.com/office/drawing/2014/main" id="{9A0CF160-D51B-2BCF-4552-9CE703A05F3C}"/>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4" name="Elipse 43">
              <a:extLst>
                <a:ext uri="{FF2B5EF4-FFF2-40B4-BE49-F238E27FC236}">
                  <a16:creationId xmlns:a16="http://schemas.microsoft.com/office/drawing/2014/main" id="{A179807B-4008-E2A2-559D-643B6B4664DA}"/>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CuadroTexto 8">
              <a:extLst>
                <a:ext uri="{FF2B5EF4-FFF2-40B4-BE49-F238E27FC236}">
                  <a16:creationId xmlns:a16="http://schemas.microsoft.com/office/drawing/2014/main" id="{588505FB-B50C-65FB-3D2B-7EA0EE49947E}"/>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28</a:t>
              </a:r>
            </a:p>
          </p:txBody>
        </p:sp>
      </p:grpSp>
      <p:sp>
        <p:nvSpPr>
          <p:cNvPr id="27" name="ENFASÍS TÍTULO">
            <a:extLst>
              <a:ext uri="{FF2B5EF4-FFF2-40B4-BE49-F238E27FC236}">
                <a16:creationId xmlns:a16="http://schemas.microsoft.com/office/drawing/2014/main" id="{07A468A5-A058-F57A-5986-5FB8F627965A}"/>
              </a:ext>
            </a:extLst>
          </p:cNvPr>
          <p:cNvSpPr/>
          <p:nvPr/>
        </p:nvSpPr>
        <p:spPr>
          <a:xfrm>
            <a:off x="1" y="254181"/>
            <a:ext cx="10735289"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TITULO ESPECIFICOS">
            <a:extLst>
              <a:ext uri="{FF2B5EF4-FFF2-40B4-BE49-F238E27FC236}">
                <a16:creationId xmlns:a16="http://schemas.microsoft.com/office/drawing/2014/main" id="{F696DDE6-DDD9-2769-E018-94B7B841EECC}"/>
              </a:ext>
            </a:extLst>
          </p:cNvPr>
          <p:cNvSpPr>
            <a:spLocks noGrp="1"/>
          </p:cNvSpPr>
          <p:nvPr>
            <p:ph type="title"/>
          </p:nvPr>
        </p:nvSpPr>
        <p:spPr>
          <a:xfrm>
            <a:off x="2107944" y="64673"/>
            <a:ext cx="10515600" cy="1325563"/>
          </a:xfrm>
        </p:spPr>
        <p:txBody>
          <a:bodyPr/>
          <a:lstStyle/>
          <a:p>
            <a:r>
              <a:rPr lang="es-MX">
                <a:solidFill>
                  <a:srgbClr val="0B7EB2"/>
                </a:solidFill>
              </a:rPr>
              <a:t>Requerimientos Funcionales</a:t>
            </a:r>
          </a:p>
        </p:txBody>
      </p:sp>
      <p:pic>
        <p:nvPicPr>
          <p:cNvPr id="48" name="ICONO EQUIPO">
            <a:extLst>
              <a:ext uri="{FF2B5EF4-FFF2-40B4-BE49-F238E27FC236}">
                <a16:creationId xmlns:a16="http://schemas.microsoft.com/office/drawing/2014/main" id="{FFD108A6-25FE-BAA0-BCCA-365E2837CD8C}"/>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130243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p:cNvGrpSpPr/>
        <p:nvPr/>
      </p:nvGrpSpPr>
      <p:grpSpPr>
        <a:xfrm>
          <a:off x="0" y="0"/>
          <a:ext cx="0" cy="0"/>
          <a:chOff x="0" y="0"/>
          <a:chExt cx="0" cy="0"/>
        </a:xfrm>
      </p:grpSpPr>
      <p:pic>
        <p:nvPicPr>
          <p:cNvPr id="17" name="ICONO ANALÍSIS DEL SISTEMA">
            <a:extLst>
              <a:ext uri="{FF2B5EF4-FFF2-40B4-BE49-F238E27FC236}">
                <a16:creationId xmlns:a16="http://schemas.microsoft.com/office/drawing/2014/main" id="{80872AE8-E857-EA3F-09CD-CCFAF8A3298A}"/>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4" name="Título 1">
            <a:extLst>
              <a:ext uri="{FF2B5EF4-FFF2-40B4-BE49-F238E27FC236}">
                <a16:creationId xmlns:a16="http://schemas.microsoft.com/office/drawing/2014/main" id="{FE280F6D-6DCC-47BC-9A36-DE299BF0026A}"/>
              </a:ext>
            </a:extLst>
          </p:cNvPr>
          <p:cNvSpPr txBox="1">
            <a:spLocks/>
          </p:cNvSpPr>
          <p:nvPr/>
        </p:nvSpPr>
        <p:spPr>
          <a:xfrm>
            <a:off x="735166" y="4545095"/>
            <a:ext cx="5138884"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Alertas y reportes</a:t>
            </a:r>
          </a:p>
        </p:txBody>
      </p:sp>
      <p:sp>
        <p:nvSpPr>
          <p:cNvPr id="5" name="Título 1">
            <a:extLst>
              <a:ext uri="{FF2B5EF4-FFF2-40B4-BE49-F238E27FC236}">
                <a16:creationId xmlns:a16="http://schemas.microsoft.com/office/drawing/2014/main" id="{93BFD13F-9B27-C5CF-621F-5FE82FABEC05}"/>
              </a:ext>
            </a:extLst>
          </p:cNvPr>
          <p:cNvSpPr txBox="1">
            <a:spLocks/>
          </p:cNvSpPr>
          <p:nvPr/>
        </p:nvSpPr>
        <p:spPr>
          <a:xfrm>
            <a:off x="735166" y="4623943"/>
            <a:ext cx="5138884" cy="1809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200">
                <a:solidFill>
                  <a:schemeClr val="bg1"/>
                </a:solidFill>
              </a:rPr>
              <a:t>- Alertas automáticas (RF9)</a:t>
            </a:r>
          </a:p>
          <a:p>
            <a:r>
              <a:rPr lang="es-MX" sz="2200">
                <a:solidFill>
                  <a:schemeClr val="bg1"/>
                </a:solidFill>
              </a:rPr>
              <a:t>- Reportes de caracteristicas de salud para calidad de agua (RF11)</a:t>
            </a:r>
          </a:p>
        </p:txBody>
      </p:sp>
      <p:sp>
        <p:nvSpPr>
          <p:cNvPr id="6" name="Rounded Rectangle 5">
            <a:extLst>
              <a:ext uri="{FF2B5EF4-FFF2-40B4-BE49-F238E27FC236}">
                <a16:creationId xmlns:a16="http://schemas.microsoft.com/office/drawing/2014/main" id="{44F6FA68-85D1-CB62-6DFD-4AD4FDFE838B}"/>
              </a:ext>
            </a:extLst>
          </p:cNvPr>
          <p:cNvSpPr/>
          <p:nvPr/>
        </p:nvSpPr>
        <p:spPr>
          <a:xfrm>
            <a:off x="607451" y="4650761"/>
            <a:ext cx="5255654" cy="1579118"/>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7" name="Título 1">
            <a:extLst>
              <a:ext uri="{FF2B5EF4-FFF2-40B4-BE49-F238E27FC236}">
                <a16:creationId xmlns:a16="http://schemas.microsoft.com/office/drawing/2014/main" id="{E7E3C73D-6F5D-1356-FD2D-FA3314FF0C34}"/>
              </a:ext>
            </a:extLst>
          </p:cNvPr>
          <p:cNvSpPr txBox="1">
            <a:spLocks/>
          </p:cNvSpPr>
          <p:nvPr/>
        </p:nvSpPr>
        <p:spPr>
          <a:xfrm>
            <a:off x="6709679" y="1958623"/>
            <a:ext cx="4530143"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Integración y configuración</a:t>
            </a:r>
          </a:p>
        </p:txBody>
      </p:sp>
      <p:sp>
        <p:nvSpPr>
          <p:cNvPr id="8" name="Título 1">
            <a:extLst>
              <a:ext uri="{FF2B5EF4-FFF2-40B4-BE49-F238E27FC236}">
                <a16:creationId xmlns:a16="http://schemas.microsoft.com/office/drawing/2014/main" id="{19E54767-6BAC-2D70-DBCA-8D11CAA4CB37}"/>
              </a:ext>
            </a:extLst>
          </p:cNvPr>
          <p:cNvSpPr txBox="1">
            <a:spLocks/>
          </p:cNvSpPr>
          <p:nvPr/>
        </p:nvSpPr>
        <p:spPr>
          <a:xfrm>
            <a:off x="6564851" y="2436138"/>
            <a:ext cx="5127939" cy="36230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600">
                <a:solidFill>
                  <a:schemeClr val="bg1"/>
                </a:solidFill>
              </a:rPr>
              <a:t>- Integración de sensores (RF12)</a:t>
            </a:r>
          </a:p>
          <a:p>
            <a:r>
              <a:rPr lang="es-MX" sz="2600">
                <a:solidFill>
                  <a:schemeClr val="bg1"/>
                </a:solidFill>
              </a:rPr>
              <a:t>- Plataforma de monitoreo en tiempo casi real (RF13)</a:t>
            </a:r>
          </a:p>
          <a:p>
            <a:r>
              <a:rPr lang="es-MX" sz="2600">
                <a:solidFill>
                  <a:schemeClr val="bg1"/>
                </a:solidFill>
              </a:rPr>
              <a:t>- Medición continua o por intervalos (RF14)</a:t>
            </a:r>
          </a:p>
          <a:p>
            <a:r>
              <a:rPr lang="es-MX" sz="2600">
                <a:solidFill>
                  <a:schemeClr val="bg1"/>
                </a:solidFill>
              </a:rPr>
              <a:t>- Visualización gráfica de datos (RF15)</a:t>
            </a:r>
          </a:p>
          <a:p>
            <a:r>
              <a:rPr lang="es-MX" sz="2600">
                <a:solidFill>
                  <a:schemeClr val="bg1"/>
                </a:solidFill>
              </a:rPr>
              <a:t>- Ajuste de rangos optimos (RF16)</a:t>
            </a:r>
          </a:p>
        </p:txBody>
      </p:sp>
      <p:sp>
        <p:nvSpPr>
          <p:cNvPr id="9" name="Rounded Rectangle 8">
            <a:extLst>
              <a:ext uri="{FF2B5EF4-FFF2-40B4-BE49-F238E27FC236}">
                <a16:creationId xmlns:a16="http://schemas.microsoft.com/office/drawing/2014/main" id="{C8BD57EC-3676-358F-D1AB-1547E43DEE7E}"/>
              </a:ext>
            </a:extLst>
          </p:cNvPr>
          <p:cNvSpPr/>
          <p:nvPr/>
        </p:nvSpPr>
        <p:spPr>
          <a:xfrm>
            <a:off x="6449956" y="1959365"/>
            <a:ext cx="5255654" cy="4233112"/>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Título 1">
            <a:extLst>
              <a:ext uri="{FF2B5EF4-FFF2-40B4-BE49-F238E27FC236}">
                <a16:creationId xmlns:a16="http://schemas.microsoft.com/office/drawing/2014/main" id="{F121EC9E-937F-34A7-DFC6-33C3FC250A2D}"/>
              </a:ext>
            </a:extLst>
          </p:cNvPr>
          <p:cNvSpPr txBox="1">
            <a:spLocks/>
          </p:cNvSpPr>
          <p:nvPr/>
        </p:nvSpPr>
        <p:spPr>
          <a:xfrm>
            <a:off x="735167" y="2031679"/>
            <a:ext cx="4925302" cy="6928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Aplicación web y almacenamiento</a:t>
            </a:r>
          </a:p>
        </p:txBody>
      </p:sp>
      <p:sp>
        <p:nvSpPr>
          <p:cNvPr id="11" name="Título 1">
            <a:extLst>
              <a:ext uri="{FF2B5EF4-FFF2-40B4-BE49-F238E27FC236}">
                <a16:creationId xmlns:a16="http://schemas.microsoft.com/office/drawing/2014/main" id="{A9A6FDB2-5643-EF41-45A8-52CBA2BF2383}"/>
              </a:ext>
            </a:extLst>
          </p:cNvPr>
          <p:cNvSpPr txBox="1">
            <a:spLocks/>
          </p:cNvSpPr>
          <p:nvPr/>
        </p:nvSpPr>
        <p:spPr>
          <a:xfrm>
            <a:off x="735166" y="2724544"/>
            <a:ext cx="5127939" cy="1627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600">
                <a:solidFill>
                  <a:schemeClr val="bg1"/>
                </a:solidFill>
              </a:rPr>
              <a:t>- Aplicación web para visualización de datos(RF17)</a:t>
            </a:r>
          </a:p>
          <a:p>
            <a:r>
              <a:rPr lang="es-MX" sz="2600">
                <a:solidFill>
                  <a:schemeClr val="bg1"/>
                </a:solidFill>
              </a:rPr>
              <a:t>- Almacenamiento de datos (RF18)</a:t>
            </a:r>
          </a:p>
        </p:txBody>
      </p:sp>
      <p:sp>
        <p:nvSpPr>
          <p:cNvPr id="12" name="Rounded Rectangle 11">
            <a:extLst>
              <a:ext uri="{FF2B5EF4-FFF2-40B4-BE49-F238E27FC236}">
                <a16:creationId xmlns:a16="http://schemas.microsoft.com/office/drawing/2014/main" id="{32728DA7-0F16-645D-44CD-6D7870D9B2F1}"/>
              </a:ext>
            </a:extLst>
          </p:cNvPr>
          <p:cNvSpPr/>
          <p:nvPr/>
        </p:nvSpPr>
        <p:spPr>
          <a:xfrm>
            <a:off x="607451" y="2048593"/>
            <a:ext cx="5255654" cy="2303861"/>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3" name="MARCO DEFINITIVO">
            <a:extLst>
              <a:ext uri="{FF2B5EF4-FFF2-40B4-BE49-F238E27FC236}">
                <a16:creationId xmlns:a16="http://schemas.microsoft.com/office/drawing/2014/main" id="{52B0ED9F-3AAC-0959-39A6-378241E90CB3}"/>
              </a:ext>
            </a:extLst>
          </p:cNvPr>
          <p:cNvGrpSpPr/>
          <p:nvPr/>
        </p:nvGrpSpPr>
        <p:grpSpPr>
          <a:xfrm>
            <a:off x="-22028" y="29160"/>
            <a:ext cx="12281993" cy="6844316"/>
            <a:chOff x="-22028" y="29160"/>
            <a:chExt cx="12281993" cy="6844316"/>
          </a:xfrm>
        </p:grpSpPr>
        <p:grpSp>
          <p:nvGrpSpPr>
            <p:cNvPr id="13" name="PCB SUPERIOR IZQ">
              <a:extLst>
                <a:ext uri="{FF2B5EF4-FFF2-40B4-BE49-F238E27FC236}">
                  <a16:creationId xmlns:a16="http://schemas.microsoft.com/office/drawing/2014/main" id="{A469B1D6-240F-7FE0-4EA8-A95BB7C27FA1}"/>
                </a:ext>
              </a:extLst>
            </p:cNvPr>
            <p:cNvGrpSpPr/>
            <p:nvPr/>
          </p:nvGrpSpPr>
          <p:grpSpPr>
            <a:xfrm>
              <a:off x="1373401" y="136927"/>
              <a:ext cx="542817" cy="1669739"/>
              <a:chOff x="1373401" y="136927"/>
              <a:chExt cx="542817" cy="1669739"/>
            </a:xfrm>
          </p:grpSpPr>
          <p:sp>
            <p:nvSpPr>
              <p:cNvPr id="36" name="Google Shape;546;p39">
                <a:extLst>
                  <a:ext uri="{FF2B5EF4-FFF2-40B4-BE49-F238E27FC236}">
                    <a16:creationId xmlns:a16="http://schemas.microsoft.com/office/drawing/2014/main" id="{56048299-FDFB-1FAA-0B23-86A467CFB4FA}"/>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48;p39">
                <a:extLst>
                  <a:ext uri="{FF2B5EF4-FFF2-40B4-BE49-F238E27FC236}">
                    <a16:creationId xmlns:a16="http://schemas.microsoft.com/office/drawing/2014/main" id="{BC10DD36-BA9C-C806-860D-CC084BF49F03}"/>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8" name="Google Shape;552;p39">
                <a:extLst>
                  <a:ext uri="{FF2B5EF4-FFF2-40B4-BE49-F238E27FC236}">
                    <a16:creationId xmlns:a16="http://schemas.microsoft.com/office/drawing/2014/main" id="{EC4224E9-2F42-A284-4BE6-EB6B4F249A3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9" name="Google Shape;552;p39">
                <a:extLst>
                  <a:ext uri="{FF2B5EF4-FFF2-40B4-BE49-F238E27FC236}">
                    <a16:creationId xmlns:a16="http://schemas.microsoft.com/office/drawing/2014/main" id="{C669E335-53F9-95BA-9656-4BB1911434BE}"/>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4" name="OLA MAR SUPERIOR DER">
              <a:extLst>
                <a:ext uri="{FF2B5EF4-FFF2-40B4-BE49-F238E27FC236}">
                  <a16:creationId xmlns:a16="http://schemas.microsoft.com/office/drawing/2014/main" id="{3B2C0B11-0811-3A19-C0FD-9A4874977D35}"/>
                </a:ext>
              </a:extLst>
            </p:cNvPr>
            <p:cNvGrpSpPr/>
            <p:nvPr/>
          </p:nvGrpSpPr>
          <p:grpSpPr>
            <a:xfrm>
              <a:off x="8180770" y="29160"/>
              <a:ext cx="4079195" cy="1628568"/>
              <a:chOff x="8180770" y="29160"/>
              <a:chExt cx="4079195" cy="1628568"/>
            </a:xfrm>
          </p:grpSpPr>
          <p:sp>
            <p:nvSpPr>
              <p:cNvPr id="34" name="Google Shape;1445;p36">
                <a:extLst>
                  <a:ext uri="{FF2B5EF4-FFF2-40B4-BE49-F238E27FC236}">
                    <a16:creationId xmlns:a16="http://schemas.microsoft.com/office/drawing/2014/main" id="{DE6F42F0-C9BD-961A-7A43-CE2E1A334F7F}"/>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6;p36">
                <a:extLst>
                  <a:ext uri="{FF2B5EF4-FFF2-40B4-BE49-F238E27FC236}">
                    <a16:creationId xmlns:a16="http://schemas.microsoft.com/office/drawing/2014/main" id="{17C8FA4E-20CA-1E35-B77E-32A9BE477FD4}"/>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PCB INFERIOR DERECHA">
              <a:extLst>
                <a:ext uri="{FF2B5EF4-FFF2-40B4-BE49-F238E27FC236}">
                  <a16:creationId xmlns:a16="http://schemas.microsoft.com/office/drawing/2014/main" id="{0EAB4845-24C8-C21E-F707-23C561E3443D}"/>
                </a:ext>
              </a:extLst>
            </p:cNvPr>
            <p:cNvGrpSpPr/>
            <p:nvPr/>
          </p:nvGrpSpPr>
          <p:grpSpPr>
            <a:xfrm>
              <a:off x="10352083" y="5284183"/>
              <a:ext cx="1797326" cy="1490040"/>
              <a:chOff x="7188775" y="3517200"/>
              <a:chExt cx="1753075" cy="1400501"/>
            </a:xfrm>
          </p:grpSpPr>
          <p:grpSp>
            <p:nvGrpSpPr>
              <p:cNvPr id="26" name="Google Shape;567;p39">
                <a:extLst>
                  <a:ext uri="{FF2B5EF4-FFF2-40B4-BE49-F238E27FC236}">
                    <a16:creationId xmlns:a16="http://schemas.microsoft.com/office/drawing/2014/main" id="{41BA3D91-156F-76F5-7EE8-4CC04837009B}"/>
                  </a:ext>
                </a:extLst>
              </p:cNvPr>
              <p:cNvGrpSpPr/>
              <p:nvPr/>
            </p:nvGrpSpPr>
            <p:grpSpPr>
              <a:xfrm>
                <a:off x="7188775" y="3517200"/>
                <a:ext cx="1753075" cy="694625"/>
                <a:chOff x="7188775" y="3875550"/>
                <a:chExt cx="1753075" cy="694625"/>
              </a:xfrm>
            </p:grpSpPr>
            <p:sp>
              <p:nvSpPr>
                <p:cNvPr id="31" name="Google Shape;568;p39">
                  <a:extLst>
                    <a:ext uri="{FF2B5EF4-FFF2-40B4-BE49-F238E27FC236}">
                      <a16:creationId xmlns:a16="http://schemas.microsoft.com/office/drawing/2014/main" id="{4EAF808A-B239-1CBE-ADCC-24CB1318904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69;p39">
                  <a:extLst>
                    <a:ext uri="{FF2B5EF4-FFF2-40B4-BE49-F238E27FC236}">
                      <a16:creationId xmlns:a16="http://schemas.microsoft.com/office/drawing/2014/main" id="{3C0880CF-A0D1-54D0-F42F-519299D0AEF3}"/>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3" name="Google Shape;570;p39">
                  <a:extLst>
                    <a:ext uri="{FF2B5EF4-FFF2-40B4-BE49-F238E27FC236}">
                      <a16:creationId xmlns:a16="http://schemas.microsoft.com/office/drawing/2014/main" id="{B14C9AD3-3586-F2F9-AB42-4F1758E364C7}"/>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7" name="Google Shape;571;p39">
                <a:extLst>
                  <a:ext uri="{FF2B5EF4-FFF2-40B4-BE49-F238E27FC236}">
                    <a16:creationId xmlns:a16="http://schemas.microsoft.com/office/drawing/2014/main" id="{DDD5BB87-9F6D-0691-7794-9BE687C6DADC}"/>
                  </a:ext>
                </a:extLst>
              </p:cNvPr>
              <p:cNvGrpSpPr/>
              <p:nvPr/>
            </p:nvGrpSpPr>
            <p:grpSpPr>
              <a:xfrm>
                <a:off x="7514175" y="4355175"/>
                <a:ext cx="1251425" cy="562526"/>
                <a:chOff x="5827250" y="4355175"/>
                <a:chExt cx="1251425" cy="562526"/>
              </a:xfrm>
            </p:grpSpPr>
            <p:sp>
              <p:nvSpPr>
                <p:cNvPr id="28" name="Google Shape;572;p39">
                  <a:extLst>
                    <a:ext uri="{FF2B5EF4-FFF2-40B4-BE49-F238E27FC236}">
                      <a16:creationId xmlns:a16="http://schemas.microsoft.com/office/drawing/2014/main" id="{9D5BD9E7-D017-0771-646B-0AAB67CC921D}"/>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3;p39">
                  <a:extLst>
                    <a:ext uri="{FF2B5EF4-FFF2-40B4-BE49-F238E27FC236}">
                      <a16:creationId xmlns:a16="http://schemas.microsoft.com/office/drawing/2014/main" id="{423D7081-5781-AEF8-4E30-C9CDCA4A63B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30" name="Google Shape;574;p39">
                  <a:extLst>
                    <a:ext uri="{FF2B5EF4-FFF2-40B4-BE49-F238E27FC236}">
                      <a16:creationId xmlns:a16="http://schemas.microsoft.com/office/drawing/2014/main" id="{4268F441-0CF2-26C9-0FC9-C1F77A108A8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6" name="OLA MAR INFERIOR IZQ">
              <a:extLst>
                <a:ext uri="{FF2B5EF4-FFF2-40B4-BE49-F238E27FC236}">
                  <a16:creationId xmlns:a16="http://schemas.microsoft.com/office/drawing/2014/main" id="{82856C99-5122-E1D1-528F-E1467EC7EE00}"/>
                </a:ext>
              </a:extLst>
            </p:cNvPr>
            <p:cNvGrpSpPr/>
            <p:nvPr/>
          </p:nvGrpSpPr>
          <p:grpSpPr>
            <a:xfrm>
              <a:off x="-22028" y="4606797"/>
              <a:ext cx="4885856" cy="2266679"/>
              <a:chOff x="-22028" y="4606797"/>
              <a:chExt cx="4885856" cy="2266679"/>
            </a:xfrm>
          </p:grpSpPr>
          <p:sp>
            <p:nvSpPr>
              <p:cNvPr id="21" name="Google Shape;1427;p35">
                <a:extLst>
                  <a:ext uri="{FF2B5EF4-FFF2-40B4-BE49-F238E27FC236}">
                    <a16:creationId xmlns:a16="http://schemas.microsoft.com/office/drawing/2014/main" id="{0FC8FEE5-5E3B-74E9-5032-2A8E6D9C19F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04E61F68-15A0-C2E0-7BF3-97994B97659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MARCO">
              <a:extLst>
                <a:ext uri="{FF2B5EF4-FFF2-40B4-BE49-F238E27FC236}">
                  <a16:creationId xmlns:a16="http://schemas.microsoft.com/office/drawing/2014/main" id="{6DE622E7-95A6-0FB3-B3CD-CEB8F3FD1CB2}"/>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1" name="Grupo 40">
            <a:extLst>
              <a:ext uri="{FF2B5EF4-FFF2-40B4-BE49-F238E27FC236}">
                <a16:creationId xmlns:a16="http://schemas.microsoft.com/office/drawing/2014/main" id="{B0CA13A8-053B-711F-AF48-400B6D6F14DF}"/>
              </a:ext>
            </a:extLst>
          </p:cNvPr>
          <p:cNvGrpSpPr/>
          <p:nvPr/>
        </p:nvGrpSpPr>
        <p:grpSpPr>
          <a:xfrm>
            <a:off x="9411520" y="3796650"/>
            <a:ext cx="3395766" cy="3395766"/>
            <a:chOff x="9411520" y="3796650"/>
            <a:chExt cx="3395766" cy="3395766"/>
          </a:xfrm>
        </p:grpSpPr>
        <p:pic>
          <p:nvPicPr>
            <p:cNvPr id="42" name="Imagen 27">
              <a:extLst>
                <a:ext uri="{FF2B5EF4-FFF2-40B4-BE49-F238E27FC236}">
                  <a16:creationId xmlns:a16="http://schemas.microsoft.com/office/drawing/2014/main" id="{31C3F83F-3C52-CDE8-9975-3FE5F42F4493}"/>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43" name="Círculo: vacío 42">
              <a:extLst>
                <a:ext uri="{FF2B5EF4-FFF2-40B4-BE49-F238E27FC236}">
                  <a16:creationId xmlns:a16="http://schemas.microsoft.com/office/drawing/2014/main" id="{79D7FA1B-34AF-D907-73AC-9739A76344A3}"/>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4" name="Elipse 43">
              <a:extLst>
                <a:ext uri="{FF2B5EF4-FFF2-40B4-BE49-F238E27FC236}">
                  <a16:creationId xmlns:a16="http://schemas.microsoft.com/office/drawing/2014/main" id="{E05869B0-6538-F29B-1356-30F78EF8E469}"/>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CuadroTexto 8">
              <a:extLst>
                <a:ext uri="{FF2B5EF4-FFF2-40B4-BE49-F238E27FC236}">
                  <a16:creationId xmlns:a16="http://schemas.microsoft.com/office/drawing/2014/main" id="{374B5973-FF1B-DDE4-15C2-F0A71B5F46FB}"/>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29</a:t>
              </a:r>
            </a:p>
          </p:txBody>
        </p:sp>
      </p:grpSp>
      <p:sp>
        <p:nvSpPr>
          <p:cNvPr id="2" name="ENFASÍS TÍTULO">
            <a:extLst>
              <a:ext uri="{FF2B5EF4-FFF2-40B4-BE49-F238E27FC236}">
                <a16:creationId xmlns:a16="http://schemas.microsoft.com/office/drawing/2014/main" id="{7BA49B81-B192-965E-7C13-FB3E64813F96}"/>
              </a:ext>
            </a:extLst>
          </p:cNvPr>
          <p:cNvSpPr/>
          <p:nvPr/>
        </p:nvSpPr>
        <p:spPr>
          <a:xfrm>
            <a:off x="2" y="254181"/>
            <a:ext cx="10693326"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ITULO ESPECIFICOS">
            <a:extLst>
              <a:ext uri="{FF2B5EF4-FFF2-40B4-BE49-F238E27FC236}">
                <a16:creationId xmlns:a16="http://schemas.microsoft.com/office/drawing/2014/main" id="{CD7D9C32-EBBB-7C34-BAD5-C0DEF847867B}"/>
              </a:ext>
            </a:extLst>
          </p:cNvPr>
          <p:cNvSpPr>
            <a:spLocks noGrp="1"/>
          </p:cNvSpPr>
          <p:nvPr>
            <p:ph type="title"/>
          </p:nvPr>
        </p:nvSpPr>
        <p:spPr>
          <a:xfrm>
            <a:off x="2107944" y="64673"/>
            <a:ext cx="10515600" cy="1325563"/>
          </a:xfrm>
        </p:spPr>
        <p:txBody>
          <a:bodyPr/>
          <a:lstStyle/>
          <a:p>
            <a:r>
              <a:rPr lang="es-MX">
                <a:solidFill>
                  <a:srgbClr val="0B7EB2"/>
                </a:solidFill>
              </a:rPr>
              <a:t>Requerimientos Funcionales</a:t>
            </a:r>
          </a:p>
        </p:txBody>
      </p:sp>
      <p:pic>
        <p:nvPicPr>
          <p:cNvPr id="19" name="ICONO EQUIPO">
            <a:extLst>
              <a:ext uri="{FF2B5EF4-FFF2-40B4-BE49-F238E27FC236}">
                <a16:creationId xmlns:a16="http://schemas.microsoft.com/office/drawing/2014/main" id="{486E58F4-4768-3084-ABF2-ADA5E0E657F3}"/>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173984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379AF"/>
        </a:solidFill>
        <a:effectLst/>
      </p:bgPr>
    </p:bg>
    <p:spTree>
      <p:nvGrpSpPr>
        <p:cNvPr id="1" name=""/>
        <p:cNvGrpSpPr/>
        <p:nvPr/>
      </p:nvGrpSpPr>
      <p:grpSpPr>
        <a:xfrm>
          <a:off x="0" y="0"/>
          <a:ext cx="0" cy="0"/>
          <a:chOff x="0" y="0"/>
          <a:chExt cx="0" cy="0"/>
        </a:xfrm>
      </p:grpSpPr>
      <p:pic>
        <p:nvPicPr>
          <p:cNvPr id="15" name="ICONO ANALÍSIS DEL SISTEMA">
            <a:extLst>
              <a:ext uri="{FF2B5EF4-FFF2-40B4-BE49-F238E27FC236}">
                <a16:creationId xmlns:a16="http://schemas.microsoft.com/office/drawing/2014/main" id="{D033E78A-B1B2-A50C-47B7-5622B6790633}"/>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8" name="Título 1">
            <a:extLst>
              <a:ext uri="{FF2B5EF4-FFF2-40B4-BE49-F238E27FC236}">
                <a16:creationId xmlns:a16="http://schemas.microsoft.com/office/drawing/2014/main" id="{CE2EEAFC-11CA-3909-1700-DB0C47A35979}"/>
              </a:ext>
            </a:extLst>
          </p:cNvPr>
          <p:cNvSpPr txBox="1">
            <a:spLocks/>
          </p:cNvSpPr>
          <p:nvPr/>
        </p:nvSpPr>
        <p:spPr>
          <a:xfrm>
            <a:off x="475445" y="2059546"/>
            <a:ext cx="5620555" cy="692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a:solidFill>
                  <a:schemeClr val="bg1"/>
                </a:solidFill>
              </a:rPr>
              <a:t>Requerimientos no funcionales</a:t>
            </a:r>
          </a:p>
        </p:txBody>
      </p:sp>
      <p:sp>
        <p:nvSpPr>
          <p:cNvPr id="10" name="Título 1">
            <a:extLst>
              <a:ext uri="{FF2B5EF4-FFF2-40B4-BE49-F238E27FC236}">
                <a16:creationId xmlns:a16="http://schemas.microsoft.com/office/drawing/2014/main" id="{F798ACD5-534A-DD96-BE38-DA24AC60EFD2}"/>
              </a:ext>
            </a:extLst>
          </p:cNvPr>
          <p:cNvSpPr txBox="1">
            <a:spLocks/>
          </p:cNvSpPr>
          <p:nvPr/>
        </p:nvSpPr>
        <p:spPr>
          <a:xfrm>
            <a:off x="475444" y="2567478"/>
            <a:ext cx="10111594" cy="3371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bg1"/>
                </a:solidFill>
                <a:latin typeface="+mn-lt"/>
              </a:rPr>
              <a:t>-</a:t>
            </a:r>
            <a:r>
              <a:rPr lang="en-US" sz="3200">
                <a:solidFill>
                  <a:schemeClr val="bg1"/>
                </a:solidFill>
                <a:effectLst/>
                <a:latin typeface="+mn-lt"/>
              </a:rPr>
              <a:t> </a:t>
            </a:r>
            <a:r>
              <a:rPr lang="en-US" sz="3200" err="1">
                <a:solidFill>
                  <a:schemeClr val="bg1"/>
                </a:solidFill>
                <a:effectLst/>
                <a:latin typeface="+mn-lt"/>
              </a:rPr>
              <a:t>Seguridad</a:t>
            </a:r>
            <a:r>
              <a:rPr lang="en-US" sz="3200">
                <a:solidFill>
                  <a:schemeClr val="bg1"/>
                </a:solidFill>
                <a:effectLst/>
                <a:latin typeface="+mn-lt"/>
              </a:rPr>
              <a:t> (RNF1): </a:t>
            </a:r>
            <a:r>
              <a:rPr lang="en-US" sz="3200" err="1">
                <a:solidFill>
                  <a:schemeClr val="bg1"/>
                </a:solidFill>
                <a:effectLst/>
                <a:latin typeface="+mn-lt"/>
              </a:rPr>
              <a:t>Protección</a:t>
            </a:r>
            <a:r>
              <a:rPr lang="en-US" sz="3200">
                <a:solidFill>
                  <a:schemeClr val="bg1"/>
                </a:solidFill>
                <a:effectLst/>
                <a:latin typeface="+mn-lt"/>
              </a:rPr>
              <a:t> de </a:t>
            </a:r>
            <a:r>
              <a:rPr lang="en-US" sz="3200" err="1">
                <a:solidFill>
                  <a:schemeClr val="bg1"/>
                </a:solidFill>
                <a:effectLst/>
                <a:latin typeface="+mn-lt"/>
              </a:rPr>
              <a:t>datos</a:t>
            </a:r>
            <a:r>
              <a:rPr lang="en-US" sz="3200">
                <a:solidFill>
                  <a:schemeClr val="bg1"/>
                </a:solidFill>
                <a:effectLst/>
                <a:latin typeface="+mn-lt"/>
              </a:rPr>
              <a:t> </a:t>
            </a:r>
            <a:r>
              <a:rPr lang="en-US" sz="3200" err="1">
                <a:solidFill>
                  <a:schemeClr val="bg1"/>
                </a:solidFill>
                <a:effectLst/>
                <a:latin typeface="+mn-lt"/>
              </a:rPr>
              <a:t>sensibles</a:t>
            </a:r>
            <a:endParaRPr lang="en-US" sz="3200">
              <a:solidFill>
                <a:schemeClr val="bg1"/>
              </a:solidFill>
              <a:effectLst/>
              <a:latin typeface="+mn-lt"/>
            </a:endParaRPr>
          </a:p>
          <a:p>
            <a:r>
              <a:rPr lang="en-US" sz="3200">
                <a:solidFill>
                  <a:schemeClr val="bg1"/>
                </a:solidFill>
                <a:effectLst/>
                <a:latin typeface="+mn-lt"/>
              </a:rPr>
              <a:t>- </a:t>
            </a:r>
            <a:r>
              <a:rPr lang="en-US" sz="3200" err="1">
                <a:solidFill>
                  <a:schemeClr val="bg1"/>
                </a:solidFill>
                <a:effectLst/>
                <a:latin typeface="+mn-lt"/>
              </a:rPr>
              <a:t>Usabilidad</a:t>
            </a:r>
            <a:r>
              <a:rPr lang="en-US" sz="3200">
                <a:solidFill>
                  <a:schemeClr val="bg1"/>
                </a:solidFill>
                <a:effectLst/>
                <a:latin typeface="+mn-lt"/>
              </a:rPr>
              <a:t> (RNF2): Interfaces </a:t>
            </a:r>
            <a:r>
              <a:rPr lang="en-US" sz="3200" err="1">
                <a:solidFill>
                  <a:schemeClr val="bg1"/>
                </a:solidFill>
                <a:effectLst/>
                <a:latin typeface="+mn-lt"/>
              </a:rPr>
              <a:t>intuitivas</a:t>
            </a:r>
            <a:endParaRPr lang="en-US" sz="3200">
              <a:solidFill>
                <a:schemeClr val="bg1"/>
              </a:solidFill>
              <a:effectLst/>
              <a:latin typeface="+mn-lt"/>
            </a:endParaRPr>
          </a:p>
          <a:p>
            <a:r>
              <a:rPr lang="en-US" sz="3200">
                <a:solidFill>
                  <a:schemeClr val="bg1"/>
                </a:solidFill>
                <a:latin typeface="+mn-lt"/>
              </a:rPr>
              <a:t>- </a:t>
            </a:r>
            <a:r>
              <a:rPr lang="en-US" sz="3200" err="1">
                <a:solidFill>
                  <a:schemeClr val="bg1"/>
                </a:solidFill>
                <a:effectLst/>
                <a:latin typeface="+mn-lt"/>
              </a:rPr>
              <a:t>Rendimiento</a:t>
            </a:r>
            <a:r>
              <a:rPr lang="en-US" sz="3200">
                <a:solidFill>
                  <a:schemeClr val="bg1"/>
                </a:solidFill>
                <a:effectLst/>
                <a:latin typeface="+mn-lt"/>
              </a:rPr>
              <a:t> (RNF3): </a:t>
            </a:r>
            <a:r>
              <a:rPr lang="en-US" sz="3200" err="1">
                <a:solidFill>
                  <a:schemeClr val="bg1"/>
                </a:solidFill>
                <a:effectLst/>
                <a:latin typeface="+mn-lt"/>
              </a:rPr>
              <a:t>Procesamiento</a:t>
            </a:r>
            <a:r>
              <a:rPr lang="en-US" sz="3200">
                <a:solidFill>
                  <a:schemeClr val="bg1"/>
                </a:solidFill>
                <a:effectLst/>
                <a:latin typeface="+mn-lt"/>
              </a:rPr>
              <a:t> </a:t>
            </a:r>
            <a:r>
              <a:rPr lang="en-US" sz="3200" err="1">
                <a:solidFill>
                  <a:schemeClr val="bg1"/>
                </a:solidFill>
                <a:effectLst/>
                <a:latin typeface="+mn-lt"/>
              </a:rPr>
              <a:t>en</a:t>
            </a:r>
            <a:r>
              <a:rPr lang="en-US" sz="3200">
                <a:solidFill>
                  <a:schemeClr val="bg1"/>
                </a:solidFill>
                <a:effectLst/>
                <a:latin typeface="+mn-lt"/>
              </a:rPr>
              <a:t> </a:t>
            </a:r>
            <a:r>
              <a:rPr lang="en-US" sz="3200" err="1">
                <a:solidFill>
                  <a:schemeClr val="bg1"/>
                </a:solidFill>
                <a:effectLst/>
                <a:latin typeface="+mn-lt"/>
              </a:rPr>
              <a:t>tiempo</a:t>
            </a:r>
            <a:r>
              <a:rPr lang="en-US" sz="3200">
                <a:solidFill>
                  <a:schemeClr val="bg1"/>
                </a:solidFill>
                <a:effectLst/>
                <a:latin typeface="+mn-lt"/>
              </a:rPr>
              <a:t> </a:t>
            </a:r>
            <a:r>
              <a:rPr lang="en-US" sz="3200" err="1">
                <a:solidFill>
                  <a:schemeClr val="bg1"/>
                </a:solidFill>
                <a:effectLst/>
                <a:latin typeface="+mn-lt"/>
              </a:rPr>
              <a:t>casi</a:t>
            </a:r>
            <a:r>
              <a:rPr lang="en-US" sz="3200">
                <a:solidFill>
                  <a:schemeClr val="bg1"/>
                </a:solidFill>
                <a:effectLst/>
                <a:latin typeface="+mn-lt"/>
              </a:rPr>
              <a:t> real</a:t>
            </a:r>
          </a:p>
          <a:p>
            <a:r>
              <a:rPr lang="en-US" sz="3200">
                <a:solidFill>
                  <a:schemeClr val="bg1"/>
                </a:solidFill>
                <a:latin typeface="+mn-lt"/>
              </a:rPr>
              <a:t>- </a:t>
            </a:r>
            <a:r>
              <a:rPr lang="en-US" sz="3200" err="1">
                <a:solidFill>
                  <a:schemeClr val="bg1"/>
                </a:solidFill>
                <a:effectLst/>
                <a:latin typeface="+mn-lt"/>
              </a:rPr>
              <a:t>Escalabilidad</a:t>
            </a:r>
            <a:r>
              <a:rPr lang="en-US" sz="3200">
                <a:solidFill>
                  <a:schemeClr val="bg1"/>
                </a:solidFill>
                <a:effectLst/>
                <a:latin typeface="+mn-lt"/>
              </a:rPr>
              <a:t> (RNF4): </a:t>
            </a:r>
            <a:r>
              <a:rPr lang="en-US" sz="3200" err="1">
                <a:solidFill>
                  <a:schemeClr val="bg1"/>
                </a:solidFill>
                <a:effectLst/>
                <a:latin typeface="+mn-lt"/>
              </a:rPr>
              <a:t>Soporte</a:t>
            </a:r>
            <a:r>
              <a:rPr lang="en-US" sz="3200">
                <a:solidFill>
                  <a:schemeClr val="bg1"/>
                </a:solidFill>
                <a:effectLst/>
                <a:latin typeface="+mn-lt"/>
              </a:rPr>
              <a:t> para </a:t>
            </a:r>
            <a:r>
              <a:rPr lang="en-US" sz="3200" err="1">
                <a:solidFill>
                  <a:schemeClr val="bg1"/>
                </a:solidFill>
                <a:effectLst/>
                <a:latin typeface="+mn-lt"/>
              </a:rPr>
              <a:t>más</a:t>
            </a:r>
            <a:r>
              <a:rPr lang="en-US" sz="3200">
                <a:solidFill>
                  <a:schemeClr val="bg1"/>
                </a:solidFill>
                <a:effectLst/>
                <a:latin typeface="+mn-lt"/>
              </a:rPr>
              <a:t> </a:t>
            </a:r>
            <a:r>
              <a:rPr lang="en-US" sz="3200" err="1">
                <a:solidFill>
                  <a:schemeClr val="bg1"/>
                </a:solidFill>
                <a:effectLst/>
                <a:latin typeface="+mn-lt"/>
              </a:rPr>
              <a:t>usuarios</a:t>
            </a:r>
            <a:r>
              <a:rPr lang="en-US" sz="3200">
                <a:solidFill>
                  <a:schemeClr val="bg1"/>
                </a:solidFill>
                <a:effectLst/>
                <a:latin typeface="+mn-lt"/>
              </a:rPr>
              <a:t> y </a:t>
            </a:r>
            <a:r>
              <a:rPr lang="en-US" sz="3200" err="1">
                <a:solidFill>
                  <a:schemeClr val="bg1"/>
                </a:solidFill>
                <a:effectLst/>
                <a:latin typeface="+mn-lt"/>
              </a:rPr>
              <a:t>dispositivos</a:t>
            </a:r>
            <a:endParaRPr lang="en-US" sz="3200">
              <a:solidFill>
                <a:schemeClr val="bg1"/>
              </a:solidFill>
              <a:effectLst/>
              <a:latin typeface="+mn-lt"/>
            </a:endParaRPr>
          </a:p>
          <a:p>
            <a:r>
              <a:rPr lang="en-US" sz="3200">
                <a:solidFill>
                  <a:schemeClr val="bg1"/>
                </a:solidFill>
                <a:latin typeface="+mn-lt"/>
              </a:rPr>
              <a:t>- </a:t>
            </a:r>
            <a:r>
              <a:rPr lang="en-US" sz="3200" err="1">
                <a:solidFill>
                  <a:schemeClr val="bg1"/>
                </a:solidFill>
                <a:effectLst/>
                <a:latin typeface="+mn-lt"/>
              </a:rPr>
              <a:t>Disponibilidad</a:t>
            </a:r>
            <a:r>
              <a:rPr lang="en-US" sz="3200">
                <a:solidFill>
                  <a:schemeClr val="bg1"/>
                </a:solidFill>
                <a:effectLst/>
                <a:latin typeface="+mn-lt"/>
              </a:rPr>
              <a:t> (RNF5): </a:t>
            </a:r>
            <a:r>
              <a:rPr lang="en-US" sz="3200" err="1">
                <a:solidFill>
                  <a:schemeClr val="bg1"/>
                </a:solidFill>
                <a:effectLst/>
                <a:latin typeface="+mn-lt"/>
              </a:rPr>
              <a:t>Disponibilidad</a:t>
            </a:r>
            <a:r>
              <a:rPr lang="en-US" sz="3200">
                <a:solidFill>
                  <a:schemeClr val="bg1"/>
                </a:solidFill>
                <a:effectLst/>
                <a:latin typeface="+mn-lt"/>
              </a:rPr>
              <a:t> del </a:t>
            </a:r>
            <a:r>
              <a:rPr lang="en-US" sz="3200" err="1">
                <a:solidFill>
                  <a:schemeClr val="bg1"/>
                </a:solidFill>
                <a:effectLst/>
                <a:latin typeface="+mn-lt"/>
              </a:rPr>
              <a:t>sistema</a:t>
            </a:r>
            <a:endParaRPr lang="en-US" sz="3200">
              <a:solidFill>
                <a:schemeClr val="bg1"/>
              </a:solidFill>
              <a:effectLst/>
              <a:latin typeface="+mn-lt"/>
            </a:endParaRPr>
          </a:p>
        </p:txBody>
      </p:sp>
      <p:sp>
        <p:nvSpPr>
          <p:cNvPr id="12" name="Rounded Rectangle 11">
            <a:extLst>
              <a:ext uri="{FF2B5EF4-FFF2-40B4-BE49-F238E27FC236}">
                <a16:creationId xmlns:a16="http://schemas.microsoft.com/office/drawing/2014/main" id="{099EE193-D71D-FA6D-DDE0-221B6F93A10B}"/>
              </a:ext>
            </a:extLst>
          </p:cNvPr>
          <p:cNvSpPr/>
          <p:nvPr/>
        </p:nvSpPr>
        <p:spPr>
          <a:xfrm>
            <a:off x="347729" y="2017242"/>
            <a:ext cx="10643315" cy="4023340"/>
          </a:xfrm>
          <a:prstGeom prst="roundRect">
            <a:avLst/>
          </a:prstGeom>
          <a:noFill/>
          <a:ln w="57150">
            <a:solidFill>
              <a:srgbClr val="2629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3" name="Picture 2" descr="A white paper with different types of logos&#10;&#10;Description automatically generated">
            <a:extLst>
              <a:ext uri="{FF2B5EF4-FFF2-40B4-BE49-F238E27FC236}">
                <a16:creationId xmlns:a16="http://schemas.microsoft.com/office/drawing/2014/main" id="{9C21A72C-5B9D-9942-7828-804D035E0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8" y="7327232"/>
            <a:ext cx="2760232" cy="3075916"/>
          </a:xfrm>
          <a:prstGeom prst="rect">
            <a:avLst/>
          </a:prstGeom>
        </p:spPr>
      </p:pic>
      <p:pic>
        <p:nvPicPr>
          <p:cNvPr id="4" name="Picture 3" descr="A white board with black text and logos&#10;&#10;Description automatically generated">
            <a:extLst>
              <a:ext uri="{FF2B5EF4-FFF2-40B4-BE49-F238E27FC236}">
                <a16:creationId xmlns:a16="http://schemas.microsoft.com/office/drawing/2014/main" id="{C8FFCBBE-8795-4DAC-9563-3F5BA25FCF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7134" y="7384826"/>
            <a:ext cx="3358866" cy="2990933"/>
          </a:xfrm>
          <a:prstGeom prst="rect">
            <a:avLst/>
          </a:prstGeom>
        </p:spPr>
      </p:pic>
      <p:pic>
        <p:nvPicPr>
          <p:cNvPr id="5" name="Picture 4" descr="A white board with black text and blue elephant&#10;&#10;Description automatically generated">
            <a:extLst>
              <a:ext uri="{FF2B5EF4-FFF2-40B4-BE49-F238E27FC236}">
                <a16:creationId xmlns:a16="http://schemas.microsoft.com/office/drawing/2014/main" id="{0DC240F0-A0AB-E87D-01DE-123766B752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8790" y="7384825"/>
            <a:ext cx="2853270" cy="2990933"/>
          </a:xfrm>
          <a:prstGeom prst="rect">
            <a:avLst/>
          </a:prstGeom>
        </p:spPr>
      </p:pic>
      <p:pic>
        <p:nvPicPr>
          <p:cNvPr id="6" name="Picture 5" descr="A blue and white logo&#10;&#10;Description automatically generated">
            <a:extLst>
              <a:ext uri="{FF2B5EF4-FFF2-40B4-BE49-F238E27FC236}">
                <a16:creationId xmlns:a16="http://schemas.microsoft.com/office/drawing/2014/main" id="{9946DCA1-B57C-A2C1-0706-988379C1D5D7}"/>
              </a:ext>
            </a:extLst>
          </p:cNvPr>
          <p:cNvPicPr>
            <a:picLocks noChangeAspect="1"/>
          </p:cNvPicPr>
          <p:nvPr/>
        </p:nvPicPr>
        <p:blipFill rotWithShape="1">
          <a:blip r:embed="rId8">
            <a:extLst>
              <a:ext uri="{28A0092B-C50C-407E-A947-70E740481C1C}">
                <a14:useLocalDpi xmlns:a14="http://schemas.microsoft.com/office/drawing/2010/main" val="0"/>
              </a:ext>
            </a:extLst>
          </a:blip>
          <a:srcRect l="29678" t="10397" r="26398" b="9882"/>
          <a:stretch/>
        </p:blipFill>
        <p:spPr>
          <a:xfrm>
            <a:off x="8183195" y="8797975"/>
            <a:ext cx="576732" cy="74713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AD812809-E68E-FC43-7FDB-C5ABF800FB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9873" y="7412213"/>
            <a:ext cx="3010903" cy="2990934"/>
          </a:xfrm>
          <a:prstGeom prst="rect">
            <a:avLst/>
          </a:prstGeom>
        </p:spPr>
      </p:pic>
      <p:grpSp>
        <p:nvGrpSpPr>
          <p:cNvPr id="7" name="MARCO DEFINITIVO">
            <a:extLst>
              <a:ext uri="{FF2B5EF4-FFF2-40B4-BE49-F238E27FC236}">
                <a16:creationId xmlns:a16="http://schemas.microsoft.com/office/drawing/2014/main" id="{42844407-6F92-F429-32BE-2058ABC70258}"/>
              </a:ext>
            </a:extLst>
          </p:cNvPr>
          <p:cNvGrpSpPr/>
          <p:nvPr/>
        </p:nvGrpSpPr>
        <p:grpSpPr>
          <a:xfrm>
            <a:off x="-22028" y="29160"/>
            <a:ext cx="12281993" cy="6844316"/>
            <a:chOff x="-22028" y="29160"/>
            <a:chExt cx="12281993" cy="6844316"/>
          </a:xfrm>
        </p:grpSpPr>
        <p:grpSp>
          <p:nvGrpSpPr>
            <p:cNvPr id="11" name="PCB SUPERIOR IZQ">
              <a:extLst>
                <a:ext uri="{FF2B5EF4-FFF2-40B4-BE49-F238E27FC236}">
                  <a16:creationId xmlns:a16="http://schemas.microsoft.com/office/drawing/2014/main" id="{6CC26E98-BACF-6673-BCEA-B6D0E15474A2}"/>
                </a:ext>
              </a:extLst>
            </p:cNvPr>
            <p:cNvGrpSpPr/>
            <p:nvPr/>
          </p:nvGrpSpPr>
          <p:grpSpPr>
            <a:xfrm>
              <a:off x="1373401" y="136927"/>
              <a:ext cx="542817" cy="1669739"/>
              <a:chOff x="1373401" y="136927"/>
              <a:chExt cx="542817" cy="1669739"/>
            </a:xfrm>
          </p:grpSpPr>
          <p:sp>
            <p:nvSpPr>
              <p:cNvPr id="35" name="Google Shape;546;p39">
                <a:extLst>
                  <a:ext uri="{FF2B5EF4-FFF2-40B4-BE49-F238E27FC236}">
                    <a16:creationId xmlns:a16="http://schemas.microsoft.com/office/drawing/2014/main" id="{17F00FF9-D253-F924-E140-B7EAA3A85AE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48;p39">
                <a:extLst>
                  <a:ext uri="{FF2B5EF4-FFF2-40B4-BE49-F238E27FC236}">
                    <a16:creationId xmlns:a16="http://schemas.microsoft.com/office/drawing/2014/main" id="{9E55320C-352E-3D00-8E76-3022667019BE}"/>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8BB4466C-BBC8-DD7D-A571-CFDDFC79FA42}"/>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8" name="Google Shape;552;p39">
                <a:extLst>
                  <a:ext uri="{FF2B5EF4-FFF2-40B4-BE49-F238E27FC236}">
                    <a16:creationId xmlns:a16="http://schemas.microsoft.com/office/drawing/2014/main" id="{4179C255-EF6D-33FC-6A42-F7B36B022246}"/>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 name="OLA MAR SUPERIOR DER">
              <a:extLst>
                <a:ext uri="{FF2B5EF4-FFF2-40B4-BE49-F238E27FC236}">
                  <a16:creationId xmlns:a16="http://schemas.microsoft.com/office/drawing/2014/main" id="{1EC3021D-E2E0-1780-6B16-AD64912B76D3}"/>
                </a:ext>
              </a:extLst>
            </p:cNvPr>
            <p:cNvGrpSpPr/>
            <p:nvPr/>
          </p:nvGrpSpPr>
          <p:grpSpPr>
            <a:xfrm>
              <a:off x="8180770" y="29160"/>
              <a:ext cx="4079195" cy="1628568"/>
              <a:chOff x="8180770" y="29160"/>
              <a:chExt cx="4079195" cy="1628568"/>
            </a:xfrm>
          </p:grpSpPr>
          <p:sp>
            <p:nvSpPr>
              <p:cNvPr id="33" name="Google Shape;1445;p36">
                <a:extLst>
                  <a:ext uri="{FF2B5EF4-FFF2-40B4-BE49-F238E27FC236}">
                    <a16:creationId xmlns:a16="http://schemas.microsoft.com/office/drawing/2014/main" id="{98FA1C45-8B5C-4949-A8E6-DBB000E07A91}"/>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6;p36">
                <a:extLst>
                  <a:ext uri="{FF2B5EF4-FFF2-40B4-BE49-F238E27FC236}">
                    <a16:creationId xmlns:a16="http://schemas.microsoft.com/office/drawing/2014/main" id="{2EFCC966-45AF-4941-0794-EFBB734B96D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PCB INFERIOR DERECHA">
              <a:extLst>
                <a:ext uri="{FF2B5EF4-FFF2-40B4-BE49-F238E27FC236}">
                  <a16:creationId xmlns:a16="http://schemas.microsoft.com/office/drawing/2014/main" id="{FCD55A61-88C0-3F94-8482-713239769530}"/>
                </a:ext>
              </a:extLst>
            </p:cNvPr>
            <p:cNvGrpSpPr/>
            <p:nvPr/>
          </p:nvGrpSpPr>
          <p:grpSpPr>
            <a:xfrm>
              <a:off x="10352083" y="5284183"/>
              <a:ext cx="1797326" cy="1490040"/>
              <a:chOff x="7188775" y="3517200"/>
              <a:chExt cx="1753075" cy="1400501"/>
            </a:xfrm>
          </p:grpSpPr>
          <p:grpSp>
            <p:nvGrpSpPr>
              <p:cNvPr id="25" name="Google Shape;567;p39">
                <a:extLst>
                  <a:ext uri="{FF2B5EF4-FFF2-40B4-BE49-F238E27FC236}">
                    <a16:creationId xmlns:a16="http://schemas.microsoft.com/office/drawing/2014/main" id="{8DEA415F-7623-676B-060D-A7001E2D2D3E}"/>
                  </a:ext>
                </a:extLst>
              </p:cNvPr>
              <p:cNvGrpSpPr/>
              <p:nvPr/>
            </p:nvGrpSpPr>
            <p:grpSpPr>
              <a:xfrm>
                <a:off x="7188775" y="3517200"/>
                <a:ext cx="1753075" cy="694625"/>
                <a:chOff x="7188775" y="3875550"/>
                <a:chExt cx="1753075" cy="694625"/>
              </a:xfrm>
            </p:grpSpPr>
            <p:sp>
              <p:nvSpPr>
                <p:cNvPr id="30" name="Google Shape;568;p39">
                  <a:extLst>
                    <a:ext uri="{FF2B5EF4-FFF2-40B4-BE49-F238E27FC236}">
                      <a16:creationId xmlns:a16="http://schemas.microsoft.com/office/drawing/2014/main" id="{F1F80374-68DB-6B1C-EDE2-3D6A0A8F5028}"/>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69;p39">
                  <a:extLst>
                    <a:ext uri="{FF2B5EF4-FFF2-40B4-BE49-F238E27FC236}">
                      <a16:creationId xmlns:a16="http://schemas.microsoft.com/office/drawing/2014/main" id="{9C9F34EE-2995-6CD7-ADC0-4710804FDB2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70;p39">
                  <a:extLst>
                    <a:ext uri="{FF2B5EF4-FFF2-40B4-BE49-F238E27FC236}">
                      <a16:creationId xmlns:a16="http://schemas.microsoft.com/office/drawing/2014/main" id="{03601E7E-0DE8-2CB5-C32D-9371760FD157}"/>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6" name="Google Shape;571;p39">
                <a:extLst>
                  <a:ext uri="{FF2B5EF4-FFF2-40B4-BE49-F238E27FC236}">
                    <a16:creationId xmlns:a16="http://schemas.microsoft.com/office/drawing/2014/main" id="{E97FB74A-C8F0-8A25-37C4-4B6300686DE6}"/>
                  </a:ext>
                </a:extLst>
              </p:cNvPr>
              <p:cNvGrpSpPr/>
              <p:nvPr/>
            </p:nvGrpSpPr>
            <p:grpSpPr>
              <a:xfrm>
                <a:off x="7514175" y="4355175"/>
                <a:ext cx="1251425" cy="562526"/>
                <a:chOff x="5827250" y="4355175"/>
                <a:chExt cx="1251425" cy="562526"/>
              </a:xfrm>
            </p:grpSpPr>
            <p:sp>
              <p:nvSpPr>
                <p:cNvPr id="27" name="Google Shape;572;p39">
                  <a:extLst>
                    <a:ext uri="{FF2B5EF4-FFF2-40B4-BE49-F238E27FC236}">
                      <a16:creationId xmlns:a16="http://schemas.microsoft.com/office/drawing/2014/main" id="{5E96219A-5A5A-8456-9758-CFBB0331DCA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3;p39">
                  <a:extLst>
                    <a:ext uri="{FF2B5EF4-FFF2-40B4-BE49-F238E27FC236}">
                      <a16:creationId xmlns:a16="http://schemas.microsoft.com/office/drawing/2014/main" id="{4DDF66D7-9C7B-EF48-8E63-F7B451695B3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4;p39">
                  <a:extLst>
                    <a:ext uri="{FF2B5EF4-FFF2-40B4-BE49-F238E27FC236}">
                      <a16:creationId xmlns:a16="http://schemas.microsoft.com/office/drawing/2014/main" id="{FF3B8DE8-1E58-ED21-C840-BF8FFBE28FC6}"/>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8" name="OLA MAR INFERIOR IZQ">
              <a:extLst>
                <a:ext uri="{FF2B5EF4-FFF2-40B4-BE49-F238E27FC236}">
                  <a16:creationId xmlns:a16="http://schemas.microsoft.com/office/drawing/2014/main" id="{F8CEBB09-27F0-07C8-87DA-654957805D36}"/>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02955783-1D34-35E6-8502-6E325FC3EB8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5292E430-58BF-D115-C659-7320BC736130}"/>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MARCO">
              <a:extLst>
                <a:ext uri="{FF2B5EF4-FFF2-40B4-BE49-F238E27FC236}">
                  <a16:creationId xmlns:a16="http://schemas.microsoft.com/office/drawing/2014/main" id="{0A831915-7D37-BCFB-FD9A-8113FCEA9091}"/>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40" name="Grupo 39">
            <a:extLst>
              <a:ext uri="{FF2B5EF4-FFF2-40B4-BE49-F238E27FC236}">
                <a16:creationId xmlns:a16="http://schemas.microsoft.com/office/drawing/2014/main" id="{349B3E32-783D-26CD-DA66-FBD89CDF7894}"/>
              </a:ext>
            </a:extLst>
          </p:cNvPr>
          <p:cNvGrpSpPr/>
          <p:nvPr/>
        </p:nvGrpSpPr>
        <p:grpSpPr>
          <a:xfrm>
            <a:off x="9411520" y="3796650"/>
            <a:ext cx="3395766" cy="3395766"/>
            <a:chOff x="9411520" y="3796650"/>
            <a:chExt cx="3395766" cy="3395766"/>
          </a:xfrm>
        </p:grpSpPr>
        <p:pic>
          <p:nvPicPr>
            <p:cNvPr id="41" name="Imagen 27">
              <a:extLst>
                <a:ext uri="{FF2B5EF4-FFF2-40B4-BE49-F238E27FC236}">
                  <a16:creationId xmlns:a16="http://schemas.microsoft.com/office/drawing/2014/main" id="{71187553-8D51-38CA-BC51-62519DEA5AED}"/>
                </a:ext>
              </a:extLst>
            </p:cNvPr>
            <p:cNvPicPr>
              <a:picLocks noChangeAspect="1"/>
            </p:cNvPicPr>
            <p:nvPr/>
          </p:nvPicPr>
          <p:blipFill>
            <a:blip r:embed="rId10"/>
            <a:stretch>
              <a:fillRect/>
            </a:stretch>
          </p:blipFill>
          <p:spPr>
            <a:xfrm>
              <a:off x="9411520" y="3796650"/>
              <a:ext cx="3395766" cy="3395766"/>
            </a:xfrm>
            <a:prstGeom prst="rect">
              <a:avLst/>
            </a:prstGeom>
          </p:spPr>
        </p:pic>
        <p:sp>
          <p:nvSpPr>
            <p:cNvPr id="42" name="Círculo: vacío 41">
              <a:extLst>
                <a:ext uri="{FF2B5EF4-FFF2-40B4-BE49-F238E27FC236}">
                  <a16:creationId xmlns:a16="http://schemas.microsoft.com/office/drawing/2014/main" id="{5F5C779E-7D35-A0ED-497B-F448E54DC30F}"/>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3" name="Elipse 42">
              <a:extLst>
                <a:ext uri="{FF2B5EF4-FFF2-40B4-BE49-F238E27FC236}">
                  <a16:creationId xmlns:a16="http://schemas.microsoft.com/office/drawing/2014/main" id="{C1FCA058-6F82-C298-6136-D7D75266328A}"/>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CuadroTexto 8">
              <a:extLst>
                <a:ext uri="{FF2B5EF4-FFF2-40B4-BE49-F238E27FC236}">
                  <a16:creationId xmlns:a16="http://schemas.microsoft.com/office/drawing/2014/main" id="{462715B0-FD31-6745-F3D3-8EA5FECC49E2}"/>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30</a:t>
              </a:r>
            </a:p>
          </p:txBody>
        </p:sp>
      </p:grpSp>
      <p:sp>
        <p:nvSpPr>
          <p:cNvPr id="2" name="ENFASÍS TÍTULO">
            <a:extLst>
              <a:ext uri="{FF2B5EF4-FFF2-40B4-BE49-F238E27FC236}">
                <a16:creationId xmlns:a16="http://schemas.microsoft.com/office/drawing/2014/main" id="{37EDCE8B-E144-289E-3780-C23BAF50D3A3}"/>
              </a:ext>
            </a:extLst>
          </p:cNvPr>
          <p:cNvSpPr/>
          <p:nvPr/>
        </p:nvSpPr>
        <p:spPr>
          <a:xfrm>
            <a:off x="2" y="254181"/>
            <a:ext cx="1073528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TITULO ESPECIFICOS">
            <a:extLst>
              <a:ext uri="{FF2B5EF4-FFF2-40B4-BE49-F238E27FC236}">
                <a16:creationId xmlns:a16="http://schemas.microsoft.com/office/drawing/2014/main" id="{B7F7C7AE-D5FE-BACC-69E7-07464C063743}"/>
              </a:ext>
            </a:extLst>
          </p:cNvPr>
          <p:cNvSpPr>
            <a:spLocks noGrp="1"/>
          </p:cNvSpPr>
          <p:nvPr>
            <p:ph type="title"/>
          </p:nvPr>
        </p:nvSpPr>
        <p:spPr>
          <a:xfrm>
            <a:off x="1558045" y="136654"/>
            <a:ext cx="10515600" cy="1325563"/>
          </a:xfrm>
        </p:spPr>
        <p:txBody>
          <a:bodyPr/>
          <a:lstStyle/>
          <a:p>
            <a:r>
              <a:rPr lang="es-MX">
                <a:solidFill>
                  <a:srgbClr val="0B7EB2"/>
                </a:solidFill>
              </a:rPr>
              <a:t>Requerimientos No Funcionales</a:t>
            </a:r>
          </a:p>
        </p:txBody>
      </p:sp>
      <p:pic>
        <p:nvPicPr>
          <p:cNvPr id="17" name="ICONO EQUIPO">
            <a:extLst>
              <a:ext uri="{FF2B5EF4-FFF2-40B4-BE49-F238E27FC236}">
                <a16:creationId xmlns:a16="http://schemas.microsoft.com/office/drawing/2014/main" id="{077AC673-E74B-F551-71CD-727E4932B0F1}"/>
              </a:ext>
            </a:extLst>
          </p:cNvPr>
          <p:cNvPicPr>
            <a:picLocks noChangeAspect="1"/>
          </p:cNvPicPr>
          <p:nvPr/>
        </p:nvPicPr>
        <p:blipFill>
          <a:blip r:embed="rId11">
            <a:duotone>
              <a:schemeClr val="accent1">
                <a:shade val="45000"/>
                <a:satMod val="135000"/>
              </a:schemeClr>
              <a:prstClr val="white"/>
            </a:duotone>
          </a:blip>
          <a:stretch>
            <a:fillRect/>
          </a:stretch>
        </p:blipFill>
        <p:spPr>
          <a:xfrm>
            <a:off x="285628" y="191765"/>
            <a:ext cx="1047368" cy="1123212"/>
          </a:xfrm>
          <a:prstGeom prst="rect">
            <a:avLst/>
          </a:prstGeom>
        </p:spPr>
      </p:pic>
    </p:spTree>
    <p:extLst>
      <p:ext uri="{BB962C8B-B14F-4D97-AF65-F5344CB8AC3E}">
        <p14:creationId xmlns:p14="http://schemas.microsoft.com/office/powerpoint/2010/main" val="16074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4" name="Enfasís texto">
            <a:extLst>
              <a:ext uri="{FF2B5EF4-FFF2-40B4-BE49-F238E27FC236}">
                <a16:creationId xmlns:a16="http://schemas.microsoft.com/office/drawing/2014/main" id="{C7A5D6D4-3832-8674-B54E-F53964544B33}"/>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8" name="Content Placeholder 17">
            <a:extLst>
              <a:ext uri="{FF2B5EF4-FFF2-40B4-BE49-F238E27FC236}">
                <a16:creationId xmlns:a16="http://schemas.microsoft.com/office/drawing/2014/main" id="{3F4B7052-4985-2D43-F4FA-7C20D27DCBE2}"/>
              </a:ext>
            </a:extLst>
          </p:cNvPr>
          <p:cNvGraphicFramePr>
            <a:graphicFrameLocks noGrp="1"/>
          </p:cNvGraphicFramePr>
          <p:nvPr>
            <p:ph idx="1"/>
            <p:extLst>
              <p:ext uri="{D42A27DB-BD31-4B8C-83A1-F6EECF244321}">
                <p14:modId xmlns:p14="http://schemas.microsoft.com/office/powerpoint/2010/main" val="1198657321"/>
              </p:ext>
            </p:extLst>
          </p:nvPr>
        </p:nvGraphicFramePr>
        <p:xfrm>
          <a:off x="1700481" y="2375357"/>
          <a:ext cx="8921160" cy="3988824"/>
        </p:xfrm>
        <a:graphic>
          <a:graphicData uri="http://schemas.openxmlformats.org/drawingml/2006/table">
            <a:tbl>
              <a:tblPr/>
              <a:tblGrid>
                <a:gridCol w="2230290">
                  <a:extLst>
                    <a:ext uri="{9D8B030D-6E8A-4147-A177-3AD203B41FA5}">
                      <a16:colId xmlns:a16="http://schemas.microsoft.com/office/drawing/2014/main" val="1168156272"/>
                    </a:ext>
                  </a:extLst>
                </a:gridCol>
                <a:gridCol w="2230290">
                  <a:extLst>
                    <a:ext uri="{9D8B030D-6E8A-4147-A177-3AD203B41FA5}">
                      <a16:colId xmlns:a16="http://schemas.microsoft.com/office/drawing/2014/main" val="2993082630"/>
                    </a:ext>
                  </a:extLst>
                </a:gridCol>
                <a:gridCol w="2230290">
                  <a:extLst>
                    <a:ext uri="{9D8B030D-6E8A-4147-A177-3AD203B41FA5}">
                      <a16:colId xmlns:a16="http://schemas.microsoft.com/office/drawing/2014/main" val="1948262100"/>
                    </a:ext>
                  </a:extLst>
                </a:gridCol>
                <a:gridCol w="2230290">
                  <a:extLst>
                    <a:ext uri="{9D8B030D-6E8A-4147-A177-3AD203B41FA5}">
                      <a16:colId xmlns:a16="http://schemas.microsoft.com/office/drawing/2014/main" val="1129653634"/>
                    </a:ext>
                  </a:extLst>
                </a:gridCol>
              </a:tblGrid>
              <a:tr h="483494">
                <a:tc>
                  <a:txBody>
                    <a:bodyPr/>
                    <a:lstStyle/>
                    <a:p>
                      <a:r>
                        <a:rPr lang="en-US">
                          <a:solidFill>
                            <a:schemeClr val="bg1"/>
                          </a:solidFill>
                        </a:rPr>
                        <a:t>Tipo / Complejidad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Baja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Media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Alta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96057"/>
                  </a:ext>
                </a:extLst>
              </a:tr>
              <a:tr h="483494">
                <a:tc>
                  <a:txBody>
                    <a:bodyPr/>
                    <a:lstStyle/>
                    <a:p>
                      <a:r>
                        <a:rPr lang="en-US">
                          <a:solidFill>
                            <a:schemeClr val="bg1"/>
                          </a:solidFill>
                        </a:rPr>
                        <a:t>(EI) Entrada Externa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3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4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6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5028970"/>
                  </a:ext>
                </a:extLst>
              </a:tr>
              <a:tr h="483494">
                <a:tc>
                  <a:txBody>
                    <a:bodyPr/>
                    <a:lstStyle/>
                    <a:p>
                      <a:r>
                        <a:rPr lang="en-US">
                          <a:solidFill>
                            <a:schemeClr val="bg1"/>
                          </a:solidFill>
                        </a:rPr>
                        <a:t>(EO) Salida Externa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4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5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7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6872501"/>
                  </a:ext>
                </a:extLst>
              </a:tr>
              <a:tr h="846114">
                <a:tc>
                  <a:txBody>
                    <a:bodyPr/>
                    <a:lstStyle/>
                    <a:p>
                      <a:r>
                        <a:rPr lang="en-US">
                          <a:solidFill>
                            <a:schemeClr val="bg1"/>
                          </a:solidFill>
                        </a:rPr>
                        <a:t>(EQ) Consulta Externa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3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4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6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621108"/>
                  </a:ext>
                </a:extLst>
              </a:tr>
              <a:tr h="846114">
                <a:tc>
                  <a:txBody>
                    <a:bodyPr/>
                    <a:lstStyle/>
                    <a:p>
                      <a:r>
                        <a:rPr lang="en-US">
                          <a:solidFill>
                            <a:schemeClr val="bg1"/>
                          </a:solidFill>
                        </a:rPr>
                        <a:t>(ILF) Archivo Lógico Interno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7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10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15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148453"/>
                  </a:ext>
                </a:extLst>
              </a:tr>
              <a:tr h="846114">
                <a:tc>
                  <a:txBody>
                    <a:bodyPr/>
                    <a:lstStyle/>
                    <a:p>
                      <a:r>
                        <a:rPr lang="en-US">
                          <a:solidFill>
                            <a:schemeClr val="bg1"/>
                          </a:solidFill>
                        </a:rPr>
                        <a:t>(EIF) Archivo de Interfaz Externo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5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7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bg1"/>
                          </a:solidFill>
                        </a:rPr>
                        <a:t>10 PF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9987475"/>
                  </a:ext>
                </a:extLst>
              </a:tr>
            </a:tbl>
          </a:graphicData>
        </a:graphic>
      </p:graphicFrame>
      <p:sp>
        <p:nvSpPr>
          <p:cNvPr id="19" name="Rectangle 1">
            <a:extLst>
              <a:ext uri="{FF2B5EF4-FFF2-40B4-BE49-F238E27FC236}">
                <a16:creationId xmlns:a16="http://schemas.microsoft.com/office/drawing/2014/main" id="{43E3654B-8C3E-FDFD-B136-DEC1AB910BA6}"/>
              </a:ext>
            </a:extLst>
          </p:cNvPr>
          <p:cNvSpPr>
            <a:spLocks noChangeArrowheads="1"/>
          </p:cNvSpPr>
          <p:nvPr/>
        </p:nvSpPr>
        <p:spPr bwMode="auto">
          <a:xfrm>
            <a:off x="1916219" y="1731188"/>
            <a:ext cx="35690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MX" altLang="en-MX" sz="2400" b="1" i="0" u="none" strike="noStrike" cap="none" normalizeH="0" baseline="0">
                <a:ln>
                  <a:noFill/>
                </a:ln>
                <a:solidFill>
                  <a:schemeClr val="bg1"/>
                </a:solidFill>
                <a:effectLst/>
                <a:latin typeface="+mj-lt"/>
              </a:rPr>
              <a:t>Valores estándar (IFPUG):</a:t>
            </a:r>
            <a:endParaRPr kumimoji="0" lang="en-MX" altLang="en-MX" sz="2400" b="0" i="0" u="none" strike="noStrike" cap="none" normalizeH="0" baseline="0">
              <a:ln>
                <a:noFill/>
              </a:ln>
              <a:solidFill>
                <a:schemeClr val="bg1"/>
              </a:solidFill>
              <a:effectLst/>
              <a:latin typeface="+mj-lt"/>
            </a:endParaRPr>
          </a:p>
        </p:txBody>
      </p:sp>
    </p:spTree>
    <p:extLst>
      <p:ext uri="{BB962C8B-B14F-4D97-AF65-F5344CB8AC3E}">
        <p14:creationId xmlns:p14="http://schemas.microsoft.com/office/powerpoint/2010/main" val="261930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4" name="Enfasís texto">
            <a:extLst>
              <a:ext uri="{FF2B5EF4-FFF2-40B4-BE49-F238E27FC236}">
                <a16:creationId xmlns:a16="http://schemas.microsoft.com/office/drawing/2014/main" id="{C7A5D6D4-3832-8674-B54E-F53964544B33}"/>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TextBox 8">
            <a:extLst>
              <a:ext uri="{FF2B5EF4-FFF2-40B4-BE49-F238E27FC236}">
                <a16:creationId xmlns:a16="http://schemas.microsoft.com/office/drawing/2014/main" id="{074C44A7-2ED7-7326-6709-3FDE1983DF18}"/>
              </a:ext>
            </a:extLst>
          </p:cNvPr>
          <p:cNvSpPr txBox="1"/>
          <p:nvPr/>
        </p:nvSpPr>
        <p:spPr>
          <a:xfrm>
            <a:off x="2659464" y="1695278"/>
            <a:ext cx="7003193" cy="4524315"/>
          </a:xfrm>
          <a:prstGeom prst="rect">
            <a:avLst/>
          </a:prstGeom>
          <a:noFill/>
        </p:spPr>
        <p:txBody>
          <a:bodyPr wrap="square">
            <a:spAutoFit/>
          </a:bodyPr>
          <a:lstStyle/>
          <a:p>
            <a:r>
              <a:rPr lang="en-US" sz="2400" b="1" err="1">
                <a:solidFill>
                  <a:schemeClr val="bg1"/>
                </a:solidFill>
              </a:rPr>
              <a:t>Requerimientos</a:t>
            </a:r>
            <a:r>
              <a:rPr lang="en-US" sz="2400" b="1">
                <a:solidFill>
                  <a:schemeClr val="bg1"/>
                </a:solidFill>
              </a:rPr>
              <a:t> del Proyecto:</a:t>
            </a:r>
            <a:endParaRPr lang="en-US" sz="2400">
              <a:solidFill>
                <a:schemeClr val="bg1"/>
              </a:solidFill>
            </a:endParaRPr>
          </a:p>
          <a:p>
            <a:r>
              <a:rPr lang="en-US" sz="2400" b="1">
                <a:solidFill>
                  <a:schemeClr val="bg1"/>
                </a:solidFill>
                <a:latin typeface="+mj-lt"/>
              </a:rPr>
              <a:t>-Entradas </a:t>
            </a:r>
            <a:r>
              <a:rPr lang="en-US" sz="2400" b="1" err="1">
                <a:solidFill>
                  <a:schemeClr val="bg1"/>
                </a:solidFill>
                <a:latin typeface="+mj-lt"/>
              </a:rPr>
              <a:t>Externas</a:t>
            </a:r>
            <a:r>
              <a:rPr lang="en-US" sz="2400" b="1">
                <a:solidFill>
                  <a:schemeClr val="bg1"/>
                </a:solidFill>
                <a:latin typeface="+mj-lt"/>
              </a:rPr>
              <a:t> (EI):</a:t>
            </a:r>
            <a:r>
              <a:rPr lang="en-US" sz="2400">
                <a:solidFill>
                  <a:schemeClr val="bg1"/>
                </a:solidFill>
                <a:latin typeface="+mj-lt"/>
              </a:rPr>
              <a:t> 15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Salidas</a:t>
            </a:r>
            <a:r>
              <a:rPr lang="en-US" sz="2400" b="1">
                <a:solidFill>
                  <a:schemeClr val="bg1"/>
                </a:solidFill>
                <a:latin typeface="+mj-lt"/>
              </a:rPr>
              <a:t> </a:t>
            </a:r>
            <a:r>
              <a:rPr lang="en-US" sz="2400" b="1" err="1">
                <a:solidFill>
                  <a:schemeClr val="bg1"/>
                </a:solidFill>
                <a:latin typeface="+mj-lt"/>
              </a:rPr>
              <a:t>Externas</a:t>
            </a:r>
            <a:r>
              <a:rPr lang="en-US" sz="2400" b="1">
                <a:solidFill>
                  <a:schemeClr val="bg1"/>
                </a:solidFill>
                <a:latin typeface="+mj-lt"/>
              </a:rPr>
              <a:t> (EO):</a:t>
            </a:r>
            <a:r>
              <a:rPr lang="en-US" sz="2400">
                <a:solidFill>
                  <a:schemeClr val="bg1"/>
                </a:solidFill>
                <a:latin typeface="+mj-lt"/>
              </a:rPr>
              <a:t> 17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Consultas</a:t>
            </a:r>
            <a:r>
              <a:rPr lang="en-US" sz="2400" b="1">
                <a:solidFill>
                  <a:schemeClr val="bg1"/>
                </a:solidFill>
                <a:latin typeface="+mj-lt"/>
              </a:rPr>
              <a:t> </a:t>
            </a:r>
            <a:r>
              <a:rPr lang="en-US" sz="2400" b="1" err="1">
                <a:solidFill>
                  <a:schemeClr val="bg1"/>
                </a:solidFill>
                <a:latin typeface="+mj-lt"/>
              </a:rPr>
              <a:t>Externas</a:t>
            </a:r>
            <a:r>
              <a:rPr lang="en-US" sz="2400" b="1">
                <a:solidFill>
                  <a:schemeClr val="bg1"/>
                </a:solidFill>
                <a:latin typeface="+mj-lt"/>
              </a:rPr>
              <a:t> (EQ):</a:t>
            </a:r>
            <a:r>
              <a:rPr lang="en-US" sz="2400">
                <a:solidFill>
                  <a:schemeClr val="bg1"/>
                </a:solidFill>
                <a:latin typeface="+mj-lt"/>
              </a:rPr>
              <a:t> 7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Archivos</a:t>
            </a:r>
            <a:r>
              <a:rPr lang="en-US" sz="2400" b="1">
                <a:solidFill>
                  <a:schemeClr val="bg1"/>
                </a:solidFill>
                <a:latin typeface="+mj-lt"/>
              </a:rPr>
              <a:t> </a:t>
            </a:r>
            <a:r>
              <a:rPr lang="en-US" sz="2400" b="1" err="1">
                <a:solidFill>
                  <a:schemeClr val="bg1"/>
                </a:solidFill>
                <a:latin typeface="+mj-lt"/>
              </a:rPr>
              <a:t>Lógicos</a:t>
            </a:r>
            <a:r>
              <a:rPr lang="en-US" sz="2400" b="1">
                <a:solidFill>
                  <a:schemeClr val="bg1"/>
                </a:solidFill>
                <a:latin typeface="+mj-lt"/>
              </a:rPr>
              <a:t> </a:t>
            </a:r>
            <a:r>
              <a:rPr lang="en-US" sz="2400" b="1" err="1">
                <a:solidFill>
                  <a:schemeClr val="bg1"/>
                </a:solidFill>
                <a:latin typeface="+mj-lt"/>
              </a:rPr>
              <a:t>Internos</a:t>
            </a:r>
            <a:r>
              <a:rPr lang="en-US" sz="2400" b="1">
                <a:solidFill>
                  <a:schemeClr val="bg1"/>
                </a:solidFill>
                <a:latin typeface="+mj-lt"/>
              </a:rPr>
              <a:t> (ILF):</a:t>
            </a:r>
            <a:r>
              <a:rPr lang="en-US" sz="2400">
                <a:solidFill>
                  <a:schemeClr val="bg1"/>
                </a:solidFill>
                <a:latin typeface="+mj-lt"/>
              </a:rPr>
              <a:t> 24 PF</a:t>
            </a:r>
          </a:p>
          <a:p>
            <a:endParaRPr lang="en-US" sz="2400">
              <a:solidFill>
                <a:schemeClr val="bg1"/>
              </a:solidFill>
              <a:latin typeface="+mj-lt"/>
            </a:endParaRPr>
          </a:p>
          <a:p>
            <a:r>
              <a:rPr lang="en-US" sz="2400" b="1">
                <a:solidFill>
                  <a:schemeClr val="bg1"/>
                </a:solidFill>
                <a:latin typeface="+mj-lt"/>
              </a:rPr>
              <a:t>-</a:t>
            </a:r>
            <a:r>
              <a:rPr lang="en-US" sz="2400" b="1" err="1">
                <a:solidFill>
                  <a:schemeClr val="bg1"/>
                </a:solidFill>
                <a:latin typeface="+mj-lt"/>
              </a:rPr>
              <a:t>Archivos</a:t>
            </a:r>
            <a:r>
              <a:rPr lang="en-US" sz="2400" b="1">
                <a:solidFill>
                  <a:schemeClr val="bg1"/>
                </a:solidFill>
                <a:latin typeface="+mj-lt"/>
              </a:rPr>
              <a:t> de </a:t>
            </a:r>
            <a:r>
              <a:rPr lang="en-US" sz="2400" b="1" err="1">
                <a:solidFill>
                  <a:schemeClr val="bg1"/>
                </a:solidFill>
                <a:latin typeface="+mj-lt"/>
              </a:rPr>
              <a:t>Interfaz</a:t>
            </a:r>
            <a:r>
              <a:rPr lang="en-US" sz="2400" b="1">
                <a:solidFill>
                  <a:schemeClr val="bg1"/>
                </a:solidFill>
                <a:latin typeface="+mj-lt"/>
              </a:rPr>
              <a:t> </a:t>
            </a:r>
            <a:r>
              <a:rPr lang="en-US" sz="2400" b="1" err="1">
                <a:solidFill>
                  <a:schemeClr val="bg1"/>
                </a:solidFill>
                <a:latin typeface="+mj-lt"/>
              </a:rPr>
              <a:t>Externos</a:t>
            </a:r>
            <a:r>
              <a:rPr lang="en-US" sz="2400" b="1">
                <a:solidFill>
                  <a:schemeClr val="bg1"/>
                </a:solidFill>
                <a:latin typeface="+mj-lt"/>
              </a:rPr>
              <a:t> (EIF):</a:t>
            </a:r>
            <a:r>
              <a:rPr lang="en-US" sz="2400">
                <a:solidFill>
                  <a:schemeClr val="bg1"/>
                </a:solidFill>
                <a:latin typeface="+mj-lt"/>
              </a:rPr>
              <a:t> 10 PF</a:t>
            </a:r>
          </a:p>
          <a:p>
            <a:endParaRPr lang="en-US" sz="2400">
              <a:solidFill>
                <a:schemeClr val="bg1"/>
              </a:solidFill>
              <a:latin typeface="+mj-lt"/>
            </a:endParaRPr>
          </a:p>
          <a:p>
            <a:r>
              <a:rPr lang="en-US" sz="2400" b="1">
                <a:solidFill>
                  <a:schemeClr val="bg1"/>
                </a:solidFill>
                <a:latin typeface="+mj-lt"/>
              </a:rPr>
              <a:t>Total Puntos de </a:t>
            </a:r>
            <a:r>
              <a:rPr lang="en-US" sz="2400" b="1" err="1">
                <a:solidFill>
                  <a:schemeClr val="bg1"/>
                </a:solidFill>
                <a:latin typeface="+mj-lt"/>
              </a:rPr>
              <a:t>Función</a:t>
            </a:r>
            <a:r>
              <a:rPr lang="en-US" sz="2400" b="1">
                <a:solidFill>
                  <a:schemeClr val="bg1"/>
                </a:solidFill>
                <a:latin typeface="+mj-lt"/>
              </a:rPr>
              <a:t> Sin </a:t>
            </a:r>
            <a:r>
              <a:rPr lang="en-US" sz="2400" b="1" err="1">
                <a:solidFill>
                  <a:schemeClr val="bg1"/>
                </a:solidFill>
                <a:latin typeface="+mj-lt"/>
              </a:rPr>
              <a:t>Ajustar</a:t>
            </a:r>
            <a:r>
              <a:rPr lang="en-US" sz="2400" b="1">
                <a:solidFill>
                  <a:schemeClr val="bg1"/>
                </a:solidFill>
                <a:latin typeface="+mj-lt"/>
              </a:rPr>
              <a:t> (PFSA):</a:t>
            </a:r>
            <a:r>
              <a:rPr lang="en-US" sz="2400">
                <a:solidFill>
                  <a:schemeClr val="bg1"/>
                </a:solidFill>
                <a:latin typeface="+mj-lt"/>
              </a:rPr>
              <a:t> 73 PF</a:t>
            </a:r>
          </a:p>
        </p:txBody>
      </p:sp>
    </p:spTree>
    <p:extLst>
      <p:ext uri="{BB962C8B-B14F-4D97-AF65-F5344CB8AC3E}">
        <p14:creationId xmlns:p14="http://schemas.microsoft.com/office/powerpoint/2010/main" val="136446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4" name="Enfasís texto">
            <a:extLst>
              <a:ext uri="{FF2B5EF4-FFF2-40B4-BE49-F238E27FC236}">
                <a16:creationId xmlns:a16="http://schemas.microsoft.com/office/drawing/2014/main" id="{C7A5D6D4-3832-8674-B54E-F53964544B33}"/>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9" name="Table 8">
            <a:extLst>
              <a:ext uri="{FF2B5EF4-FFF2-40B4-BE49-F238E27FC236}">
                <a16:creationId xmlns:a16="http://schemas.microsoft.com/office/drawing/2014/main" id="{88B7A43B-4A6B-7936-3607-EFC7F4E102BE}"/>
              </a:ext>
            </a:extLst>
          </p:cNvPr>
          <p:cNvGraphicFramePr>
            <a:graphicFrameLocks noGrp="1"/>
          </p:cNvGraphicFramePr>
          <p:nvPr>
            <p:extLst>
              <p:ext uri="{D42A27DB-BD31-4B8C-83A1-F6EECF244321}">
                <p14:modId xmlns:p14="http://schemas.microsoft.com/office/powerpoint/2010/main" val="1191085431"/>
              </p:ext>
            </p:extLst>
          </p:nvPr>
        </p:nvGraphicFramePr>
        <p:xfrm>
          <a:off x="2343150" y="2045128"/>
          <a:ext cx="7818810" cy="4257760"/>
        </p:xfrm>
        <a:graphic>
          <a:graphicData uri="http://schemas.openxmlformats.org/drawingml/2006/table">
            <a:tbl>
              <a:tblPr/>
              <a:tblGrid>
                <a:gridCol w="3909405">
                  <a:extLst>
                    <a:ext uri="{9D8B030D-6E8A-4147-A177-3AD203B41FA5}">
                      <a16:colId xmlns:a16="http://schemas.microsoft.com/office/drawing/2014/main" val="3162813185"/>
                    </a:ext>
                  </a:extLst>
                </a:gridCol>
                <a:gridCol w="3909405">
                  <a:extLst>
                    <a:ext uri="{9D8B030D-6E8A-4147-A177-3AD203B41FA5}">
                      <a16:colId xmlns:a16="http://schemas.microsoft.com/office/drawing/2014/main" val="2518546093"/>
                    </a:ext>
                  </a:extLst>
                </a:gridCol>
              </a:tblGrid>
              <a:tr h="258183">
                <a:tc>
                  <a:txBody>
                    <a:bodyPr/>
                    <a:lstStyle/>
                    <a:p>
                      <a:r>
                        <a:rPr lang="en-US" sz="1300">
                          <a:solidFill>
                            <a:schemeClr val="bg1"/>
                          </a:solidFill>
                        </a:rPr>
                        <a:t>Factor</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300">
                          <a:solidFill>
                            <a:schemeClr val="bg1"/>
                          </a:solidFill>
                        </a:rPr>
                        <a:t>Puntaje</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0315045"/>
                  </a:ext>
                </a:extLst>
              </a:tr>
              <a:tr h="258183">
                <a:tc>
                  <a:txBody>
                    <a:bodyPr/>
                    <a:lstStyle/>
                    <a:p>
                      <a:r>
                        <a:rPr lang="en-US" sz="1300">
                          <a:solidFill>
                            <a:schemeClr val="bg1"/>
                          </a:solidFill>
                        </a:rPr>
                        <a:t>Comunicación de datos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4074886"/>
                  </a:ext>
                </a:extLst>
              </a:tr>
              <a:tr h="258183">
                <a:tc>
                  <a:txBody>
                    <a:bodyPr/>
                    <a:lstStyle/>
                    <a:p>
                      <a:r>
                        <a:rPr lang="en-US" sz="1300">
                          <a:solidFill>
                            <a:schemeClr val="bg1"/>
                          </a:solidFill>
                        </a:rPr>
                        <a:t>Funciones de procesamiento distribuido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46856816"/>
                  </a:ext>
                </a:extLst>
              </a:tr>
              <a:tr h="258183">
                <a:tc>
                  <a:txBody>
                    <a:bodyPr/>
                    <a:lstStyle/>
                    <a:p>
                      <a:r>
                        <a:rPr lang="en-US" sz="1300">
                          <a:solidFill>
                            <a:schemeClr val="bg1"/>
                          </a:solidFill>
                        </a:rPr>
                        <a:t>Rendimiento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71731482"/>
                  </a:ext>
                </a:extLst>
              </a:tr>
              <a:tr h="258183">
                <a:tc>
                  <a:txBody>
                    <a:bodyPr/>
                    <a:lstStyle/>
                    <a:p>
                      <a:r>
                        <a:rPr lang="en-US" sz="1300">
                          <a:solidFill>
                            <a:schemeClr val="bg1"/>
                          </a:solidFill>
                        </a:rPr>
                        <a:t>Configuraciones altamente utilizadas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90501075"/>
                  </a:ext>
                </a:extLst>
              </a:tr>
              <a:tr h="258183">
                <a:tc>
                  <a:txBody>
                    <a:bodyPr/>
                    <a:lstStyle/>
                    <a:p>
                      <a:r>
                        <a:rPr lang="en-US" sz="1300">
                          <a:solidFill>
                            <a:schemeClr val="bg1"/>
                          </a:solidFill>
                        </a:rPr>
                        <a:t>Transacciones intensivas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11984667"/>
                  </a:ext>
                </a:extLst>
              </a:tr>
              <a:tr h="258183">
                <a:tc>
                  <a:txBody>
                    <a:bodyPr/>
                    <a:lstStyle/>
                    <a:p>
                      <a:r>
                        <a:rPr lang="en-US" sz="1300">
                          <a:solidFill>
                            <a:schemeClr val="bg1"/>
                          </a:solidFill>
                        </a:rPr>
                        <a:t>Entrada de datos interactiva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511122"/>
                  </a:ext>
                </a:extLst>
              </a:tr>
              <a:tr h="258183">
                <a:tc>
                  <a:txBody>
                    <a:bodyPr/>
                    <a:lstStyle/>
                    <a:p>
                      <a:r>
                        <a:rPr lang="en-US" sz="1300">
                          <a:solidFill>
                            <a:schemeClr val="bg1"/>
                          </a:solidFill>
                        </a:rPr>
                        <a:t>Actualización de datos interactiva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41652734"/>
                  </a:ext>
                </a:extLst>
              </a:tr>
              <a:tr h="258183">
                <a:tc>
                  <a:txBody>
                    <a:bodyPr/>
                    <a:lstStyle/>
                    <a:p>
                      <a:r>
                        <a:rPr lang="en-US" sz="1300">
                          <a:solidFill>
                            <a:schemeClr val="bg1"/>
                          </a:solidFill>
                        </a:rPr>
                        <a:t>Complejidad de procesamiento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2971494"/>
                  </a:ext>
                </a:extLst>
              </a:tr>
              <a:tr h="258183">
                <a:tc>
                  <a:txBody>
                    <a:bodyPr/>
                    <a:lstStyle/>
                    <a:p>
                      <a:r>
                        <a:rPr lang="en-US" sz="1300">
                          <a:solidFill>
                            <a:schemeClr val="bg1"/>
                          </a:solidFill>
                        </a:rPr>
                        <a:t>Reusabilidad</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76743202"/>
                  </a:ext>
                </a:extLst>
              </a:tr>
              <a:tr h="258183">
                <a:tc>
                  <a:txBody>
                    <a:bodyPr/>
                    <a:lstStyle/>
                    <a:p>
                      <a:r>
                        <a:rPr lang="en-US" sz="1300">
                          <a:solidFill>
                            <a:schemeClr val="bg1"/>
                          </a:solidFill>
                        </a:rPr>
                        <a:t>Facilidad de instalación</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2</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54972470"/>
                  </a:ext>
                </a:extLst>
              </a:tr>
              <a:tr h="258183">
                <a:tc>
                  <a:txBody>
                    <a:bodyPr/>
                    <a:lstStyle/>
                    <a:p>
                      <a:r>
                        <a:rPr lang="en-US" sz="1300">
                          <a:solidFill>
                            <a:schemeClr val="bg1"/>
                          </a:solidFill>
                        </a:rPr>
                        <a:t>Facilidad operativa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15310396"/>
                  </a:ext>
                </a:extLst>
              </a:tr>
              <a:tr h="258183">
                <a:tc>
                  <a:txBody>
                    <a:bodyPr/>
                    <a:lstStyle/>
                    <a:p>
                      <a:r>
                        <a:rPr lang="en-US" sz="1300">
                          <a:solidFill>
                            <a:schemeClr val="bg1"/>
                          </a:solidFill>
                        </a:rPr>
                        <a:t>Instalaciones múltiples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56644325"/>
                  </a:ext>
                </a:extLst>
              </a:tr>
              <a:tr h="258183">
                <a:tc>
                  <a:txBody>
                    <a:bodyPr/>
                    <a:lstStyle/>
                    <a:p>
                      <a:r>
                        <a:rPr lang="en-US" sz="1300">
                          <a:solidFill>
                            <a:schemeClr val="bg1"/>
                          </a:solidFill>
                        </a:rPr>
                        <a:t>Facilidad de cambio</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3</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70242552"/>
                  </a:ext>
                </a:extLst>
              </a:tr>
              <a:tr h="258183">
                <a:tc>
                  <a:txBody>
                    <a:bodyPr/>
                    <a:lstStyle/>
                    <a:p>
                      <a:r>
                        <a:rPr lang="en-US" sz="1300">
                          <a:solidFill>
                            <a:schemeClr val="bg1"/>
                          </a:solidFill>
                        </a:rPr>
                        <a:t>Uso de nuevas herramientas</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39687289"/>
                  </a:ext>
                </a:extLst>
              </a:tr>
              <a:tr h="258183">
                <a:tc>
                  <a:txBody>
                    <a:bodyPr/>
                    <a:lstStyle/>
                    <a:p>
                      <a:r>
                        <a:rPr lang="en-US" sz="1300">
                          <a:solidFill>
                            <a:schemeClr val="bg1"/>
                          </a:solidFill>
                        </a:rPr>
                        <a:t>Total FA</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MX" sz="1300">
                          <a:solidFill>
                            <a:schemeClr val="bg1"/>
                          </a:solidFill>
                        </a:rPr>
                        <a:t>47</a:t>
                      </a:r>
                    </a:p>
                  </a:txBody>
                  <a:tcPr marL="67990" marR="67990" marT="33995" marB="33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380603"/>
                  </a:ext>
                </a:extLst>
              </a:tr>
            </a:tbl>
          </a:graphicData>
        </a:graphic>
      </p:graphicFrame>
      <p:sp>
        <p:nvSpPr>
          <p:cNvPr id="10" name="Rectangle 1">
            <a:extLst>
              <a:ext uri="{FF2B5EF4-FFF2-40B4-BE49-F238E27FC236}">
                <a16:creationId xmlns:a16="http://schemas.microsoft.com/office/drawing/2014/main" id="{F243A755-E997-6B62-AA7B-D7BFD271BF9C}"/>
              </a:ext>
            </a:extLst>
          </p:cNvPr>
          <p:cNvSpPr>
            <a:spLocks noChangeArrowheads="1"/>
          </p:cNvSpPr>
          <p:nvPr/>
        </p:nvSpPr>
        <p:spPr bwMode="auto">
          <a:xfrm>
            <a:off x="2245795" y="1639930"/>
            <a:ext cx="26778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MX" altLang="en-MX" sz="1800" b="1" i="0" u="none" strike="noStrike" cap="none" normalizeH="0" baseline="0">
                <a:ln>
                  <a:noFill/>
                </a:ln>
                <a:solidFill>
                  <a:schemeClr val="bg1"/>
                </a:solidFill>
                <a:effectLst/>
                <a:latin typeface="+mj-lt"/>
              </a:rPr>
              <a:t>Factor de Ajuste (FA):</a:t>
            </a:r>
            <a:endParaRPr kumimoji="0" lang="en-MX" altLang="en-MX" sz="1800" b="0" i="0" u="none" strike="noStrike" cap="none" normalizeH="0" baseline="0">
              <a:ln>
                <a:noFill/>
              </a:ln>
              <a:solidFill>
                <a:schemeClr val="bg1"/>
              </a:solidFill>
              <a:effectLst/>
              <a:latin typeface="+mj-lt"/>
            </a:endParaRPr>
          </a:p>
        </p:txBody>
      </p:sp>
    </p:spTree>
    <p:extLst>
      <p:ext uri="{BB962C8B-B14F-4D97-AF65-F5344CB8AC3E}">
        <p14:creationId xmlns:p14="http://schemas.microsoft.com/office/powerpoint/2010/main" val="146741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2D5FE5C-C88D-795A-F6D3-B1CB2E004B96}"/>
              </a:ext>
            </a:extLst>
          </p:cNvPr>
          <p:cNvSpPr/>
          <p:nvPr/>
        </p:nvSpPr>
        <p:spPr>
          <a:xfrm>
            <a:off x="-12886509" y="2804160"/>
            <a:ext cx="5950924" cy="1275729"/>
          </a:xfrm>
          <a:prstGeom prst="rect">
            <a:avLst/>
          </a:prstGeom>
          <a:solidFill>
            <a:srgbClr val="8AA9F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AJOLOTE REAL">
            <a:extLst>
              <a:ext uri="{FF2B5EF4-FFF2-40B4-BE49-F238E27FC236}">
                <a16:creationId xmlns:a16="http://schemas.microsoft.com/office/drawing/2014/main" id="{D9A432B7-F4A7-8B43-E8E7-66C6D260F4E5}"/>
              </a:ext>
            </a:extLst>
          </p:cNvPr>
          <p:cNvPicPr>
            <a:picLocks noChangeAspect="1"/>
          </p:cNvPicPr>
          <p:nvPr/>
        </p:nvPicPr>
        <p:blipFill rotWithShape="1">
          <a:blip r:embed="rId3"/>
          <a:srcRect l="16966" r="21904"/>
          <a:stretch/>
        </p:blipFill>
        <p:spPr>
          <a:xfrm>
            <a:off x="-11248430" y="0"/>
            <a:ext cx="3144166" cy="6858000"/>
          </a:xfrm>
          <a:prstGeom prst="rect">
            <a:avLst/>
          </a:prstGeom>
        </p:spPr>
      </p:pic>
      <p:sp>
        <p:nvSpPr>
          <p:cNvPr id="27" name="texto conservación">
            <a:extLst>
              <a:ext uri="{FF2B5EF4-FFF2-40B4-BE49-F238E27FC236}">
                <a16:creationId xmlns:a16="http://schemas.microsoft.com/office/drawing/2014/main" id="{92BB07DF-EE30-0D8D-A560-1495FB1A1EA6}"/>
              </a:ext>
            </a:extLst>
          </p:cNvPr>
          <p:cNvSpPr txBox="1">
            <a:spLocks/>
          </p:cNvSpPr>
          <p:nvPr/>
        </p:nvSpPr>
        <p:spPr>
          <a:xfrm>
            <a:off x="17455998" y="2071066"/>
            <a:ext cx="6769865" cy="3650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a:solidFill>
                  <a:schemeClr val="bg2"/>
                </a:solidFill>
              </a:rPr>
              <a:t>11 de las 16 especies que habitan en México están sujetas a protección especial según la </a:t>
            </a:r>
          </a:p>
          <a:p>
            <a:pPr marL="0" indent="0" algn="ctr">
              <a:buNone/>
            </a:pPr>
            <a:r>
              <a:rPr lang="es-ES" sz="4000">
                <a:solidFill>
                  <a:schemeClr val="bg2"/>
                </a:solidFill>
              </a:rPr>
              <a:t>NOM-059-SEMARNAT-2010.</a:t>
            </a:r>
          </a:p>
          <a:p>
            <a:pPr marL="0" indent="0">
              <a:buFont typeface="Arial" panose="020B0604020202020204" pitchFamily="34" charset="0"/>
              <a:buNone/>
            </a:pPr>
            <a:endParaRPr lang="es-MX"/>
          </a:p>
        </p:txBody>
      </p:sp>
      <p:sp>
        <p:nvSpPr>
          <p:cNvPr id="4105" name="título conservación">
            <a:extLst>
              <a:ext uri="{FF2B5EF4-FFF2-40B4-BE49-F238E27FC236}">
                <a16:creationId xmlns:a16="http://schemas.microsoft.com/office/drawing/2014/main" id="{BB08C2F7-0543-56A2-AC74-42BAA5A0C3D6}"/>
              </a:ext>
            </a:extLst>
          </p:cNvPr>
          <p:cNvSpPr txBox="1"/>
          <p:nvPr/>
        </p:nvSpPr>
        <p:spPr>
          <a:xfrm>
            <a:off x="-9074614" y="463107"/>
            <a:ext cx="8977299" cy="707886"/>
          </a:xfrm>
          <a:prstGeom prst="rect">
            <a:avLst/>
          </a:prstGeom>
          <a:noFill/>
        </p:spPr>
        <p:txBody>
          <a:bodyPr wrap="square" rtlCol="0">
            <a:spAutoFit/>
          </a:bodyPr>
          <a:lstStyle/>
          <a:p>
            <a:r>
              <a:rPr lang="es-MX" sz="4000">
                <a:solidFill>
                  <a:srgbClr val="0B7EB2"/>
                </a:solidFill>
              </a:rPr>
              <a:t>CONSERVACIÓN DEL AJOLOTE</a:t>
            </a:r>
          </a:p>
        </p:txBody>
      </p:sp>
      <p:sp>
        <p:nvSpPr>
          <p:cNvPr id="57" name="ENFASÍS TÍTULO" hidden="1">
            <a:extLst>
              <a:ext uri="{FF2B5EF4-FFF2-40B4-BE49-F238E27FC236}">
                <a16:creationId xmlns:a16="http://schemas.microsoft.com/office/drawing/2014/main" id="{35B13373-CEF6-FF61-FFA8-9B55080EFF24}"/>
              </a:ext>
            </a:extLst>
          </p:cNvPr>
          <p:cNvSpPr/>
          <p:nvPr/>
        </p:nvSpPr>
        <p:spPr>
          <a:xfrm>
            <a:off x="-12283439" y="254181"/>
            <a:ext cx="11722608" cy="10607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AJOLOTES MEDIANOS" descr="Imagen que contiene cadena, oscuro, tabla, iluminado&#10;&#10;Descripción generada automáticamente">
            <a:extLst>
              <a:ext uri="{FF2B5EF4-FFF2-40B4-BE49-F238E27FC236}">
                <a16:creationId xmlns:a16="http://schemas.microsoft.com/office/drawing/2014/main" id="{577C9331-FC56-1199-DBD8-19B313DAC94A}"/>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8816449" y="1406425"/>
            <a:ext cx="3590925" cy="6296025"/>
          </a:xfrm>
          <a:prstGeom prst="rect">
            <a:avLst/>
          </a:prstGeom>
        </p:spPr>
      </p:pic>
      <p:pic>
        <p:nvPicPr>
          <p:cNvPr id="28" name="ICONO EQUIPO">
            <a:extLst>
              <a:ext uri="{FF2B5EF4-FFF2-40B4-BE49-F238E27FC236}">
                <a16:creationId xmlns:a16="http://schemas.microsoft.com/office/drawing/2014/main" id="{19F91FDA-1E65-8678-88A9-3D43F4983D60}"/>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4107" name="MARCO DEFINITIVO">
            <a:extLst>
              <a:ext uri="{FF2B5EF4-FFF2-40B4-BE49-F238E27FC236}">
                <a16:creationId xmlns:a16="http://schemas.microsoft.com/office/drawing/2014/main" id="{5252DF38-066C-6262-F3F9-7267D3F2802B}"/>
              </a:ext>
            </a:extLst>
          </p:cNvPr>
          <p:cNvGrpSpPr/>
          <p:nvPr/>
        </p:nvGrpSpPr>
        <p:grpSpPr>
          <a:xfrm>
            <a:off x="-22028" y="29160"/>
            <a:ext cx="12281993" cy="6844316"/>
            <a:chOff x="-22028" y="29160"/>
            <a:chExt cx="12281993" cy="6844316"/>
          </a:xfrm>
        </p:grpSpPr>
        <p:grpSp>
          <p:nvGrpSpPr>
            <p:cNvPr id="61" name="PCB SUPERIOR IZQ">
              <a:extLst>
                <a:ext uri="{FF2B5EF4-FFF2-40B4-BE49-F238E27FC236}">
                  <a16:creationId xmlns:a16="http://schemas.microsoft.com/office/drawing/2014/main" id="{4EE68873-5515-EE13-7992-C5479347F007}"/>
                </a:ext>
              </a:extLst>
            </p:cNvPr>
            <p:cNvGrpSpPr/>
            <p:nvPr/>
          </p:nvGrpSpPr>
          <p:grpSpPr>
            <a:xfrm>
              <a:off x="1373401" y="136927"/>
              <a:ext cx="542817" cy="1669739"/>
              <a:chOff x="1373401" y="136927"/>
              <a:chExt cx="542817" cy="1669739"/>
            </a:xfrm>
          </p:grpSpPr>
          <p:sp>
            <p:nvSpPr>
              <p:cNvPr id="62" name="Google Shape;546;p39">
                <a:extLst>
                  <a:ext uri="{FF2B5EF4-FFF2-40B4-BE49-F238E27FC236}">
                    <a16:creationId xmlns:a16="http://schemas.microsoft.com/office/drawing/2014/main" id="{A1CA1453-ECE6-4DA3-B988-87F91B1BFD1D}"/>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3" name="Google Shape;548;p39">
                <a:extLst>
                  <a:ext uri="{FF2B5EF4-FFF2-40B4-BE49-F238E27FC236}">
                    <a16:creationId xmlns:a16="http://schemas.microsoft.com/office/drawing/2014/main" id="{261EB66E-5E94-FEFB-4946-AD747B7F7F0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096" name="Google Shape;552;p39">
                <a:extLst>
                  <a:ext uri="{FF2B5EF4-FFF2-40B4-BE49-F238E27FC236}">
                    <a16:creationId xmlns:a16="http://schemas.microsoft.com/office/drawing/2014/main" id="{85E563CB-F0F2-A46C-364A-7179B97A2ABF}"/>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097" name="Google Shape;552;p39">
                <a:extLst>
                  <a:ext uri="{FF2B5EF4-FFF2-40B4-BE49-F238E27FC236}">
                    <a16:creationId xmlns:a16="http://schemas.microsoft.com/office/drawing/2014/main" id="{C40377CF-1651-8315-2A8A-542614FAC178}"/>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7" name="OLA MAR SUPERIOR DER">
              <a:extLst>
                <a:ext uri="{FF2B5EF4-FFF2-40B4-BE49-F238E27FC236}">
                  <a16:creationId xmlns:a16="http://schemas.microsoft.com/office/drawing/2014/main" id="{59E226AF-EEF8-04C6-53EB-83184FD7E99A}"/>
                </a:ext>
              </a:extLst>
            </p:cNvPr>
            <p:cNvGrpSpPr/>
            <p:nvPr/>
          </p:nvGrpSpPr>
          <p:grpSpPr>
            <a:xfrm>
              <a:off x="8180770" y="29160"/>
              <a:ext cx="4079195" cy="1628568"/>
              <a:chOff x="8180770" y="29160"/>
              <a:chExt cx="4079195" cy="1628568"/>
            </a:xfrm>
          </p:grpSpPr>
          <p:sp>
            <p:nvSpPr>
              <p:cNvPr id="8" name="Google Shape;1445;p36">
                <a:extLst>
                  <a:ext uri="{FF2B5EF4-FFF2-40B4-BE49-F238E27FC236}">
                    <a16:creationId xmlns:a16="http://schemas.microsoft.com/office/drawing/2014/main" id="{56B9BD87-D271-DCAD-7FEB-315D3412777E}"/>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6;p36">
                <a:extLst>
                  <a:ext uri="{FF2B5EF4-FFF2-40B4-BE49-F238E27FC236}">
                    <a16:creationId xmlns:a16="http://schemas.microsoft.com/office/drawing/2014/main" id="{31451A6D-EF85-A45B-E3F5-9F15484321A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PCB INFERIOR DERECHA">
              <a:extLst>
                <a:ext uri="{FF2B5EF4-FFF2-40B4-BE49-F238E27FC236}">
                  <a16:creationId xmlns:a16="http://schemas.microsoft.com/office/drawing/2014/main" id="{4965D64E-0AAD-FA5B-573B-53568EA2BB8A}"/>
                </a:ext>
              </a:extLst>
            </p:cNvPr>
            <p:cNvGrpSpPr/>
            <p:nvPr/>
          </p:nvGrpSpPr>
          <p:grpSpPr>
            <a:xfrm>
              <a:off x="10352083" y="5284183"/>
              <a:ext cx="1797326" cy="1490040"/>
              <a:chOff x="7188775" y="3517200"/>
              <a:chExt cx="1753075" cy="1400501"/>
            </a:xfrm>
          </p:grpSpPr>
          <p:grpSp>
            <p:nvGrpSpPr>
              <p:cNvPr id="36" name="Google Shape;567;p39">
                <a:extLst>
                  <a:ext uri="{FF2B5EF4-FFF2-40B4-BE49-F238E27FC236}">
                    <a16:creationId xmlns:a16="http://schemas.microsoft.com/office/drawing/2014/main" id="{8F2D689C-0367-3EF0-81C3-F96CE425278E}"/>
                  </a:ext>
                </a:extLst>
              </p:cNvPr>
              <p:cNvGrpSpPr/>
              <p:nvPr/>
            </p:nvGrpSpPr>
            <p:grpSpPr>
              <a:xfrm>
                <a:off x="7188775" y="3517200"/>
                <a:ext cx="1753075" cy="694625"/>
                <a:chOff x="7188775" y="3875550"/>
                <a:chExt cx="1753075" cy="694625"/>
              </a:xfrm>
            </p:grpSpPr>
            <p:sp>
              <p:nvSpPr>
                <p:cNvPr id="41" name="Google Shape;568;p39">
                  <a:extLst>
                    <a:ext uri="{FF2B5EF4-FFF2-40B4-BE49-F238E27FC236}">
                      <a16:creationId xmlns:a16="http://schemas.microsoft.com/office/drawing/2014/main" id="{4E34B92C-D2DA-8E3A-9C37-3FDDBC07DD5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2" name="Google Shape;569;p39">
                  <a:extLst>
                    <a:ext uri="{FF2B5EF4-FFF2-40B4-BE49-F238E27FC236}">
                      <a16:creationId xmlns:a16="http://schemas.microsoft.com/office/drawing/2014/main" id="{729120E3-0FBD-075F-E594-AEE66CF2315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3" name="Google Shape;570;p39">
                  <a:extLst>
                    <a:ext uri="{FF2B5EF4-FFF2-40B4-BE49-F238E27FC236}">
                      <a16:creationId xmlns:a16="http://schemas.microsoft.com/office/drawing/2014/main" id="{69EE2F5A-AD98-8799-9512-A86C55EE929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7" name="Google Shape;571;p39">
                <a:extLst>
                  <a:ext uri="{FF2B5EF4-FFF2-40B4-BE49-F238E27FC236}">
                    <a16:creationId xmlns:a16="http://schemas.microsoft.com/office/drawing/2014/main" id="{F4F31DC2-7D6A-BE4F-F05E-AAFD69A26200}"/>
                  </a:ext>
                </a:extLst>
              </p:cNvPr>
              <p:cNvGrpSpPr/>
              <p:nvPr/>
            </p:nvGrpSpPr>
            <p:grpSpPr>
              <a:xfrm>
                <a:off x="7514175" y="4355175"/>
                <a:ext cx="1251425" cy="562526"/>
                <a:chOff x="5827250" y="4355175"/>
                <a:chExt cx="1251425" cy="562526"/>
              </a:xfrm>
            </p:grpSpPr>
            <p:sp>
              <p:nvSpPr>
                <p:cNvPr id="38" name="Google Shape;572;p39">
                  <a:extLst>
                    <a:ext uri="{FF2B5EF4-FFF2-40B4-BE49-F238E27FC236}">
                      <a16:creationId xmlns:a16="http://schemas.microsoft.com/office/drawing/2014/main" id="{FA6CC36B-D074-8CB9-00EF-7D556763755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39" name="Google Shape;573;p39">
                  <a:extLst>
                    <a:ext uri="{FF2B5EF4-FFF2-40B4-BE49-F238E27FC236}">
                      <a16:creationId xmlns:a16="http://schemas.microsoft.com/office/drawing/2014/main" id="{453BA048-350E-5607-3CBA-A3D200BECB5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0" name="Google Shape;574;p39">
                  <a:extLst>
                    <a:ext uri="{FF2B5EF4-FFF2-40B4-BE49-F238E27FC236}">
                      <a16:creationId xmlns:a16="http://schemas.microsoft.com/office/drawing/2014/main" id="{9F7CC7BB-BDA6-0443-8B61-62E329AA192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4" name="OLA MAR INFERIOR IZQ">
              <a:extLst>
                <a:ext uri="{FF2B5EF4-FFF2-40B4-BE49-F238E27FC236}">
                  <a16:creationId xmlns:a16="http://schemas.microsoft.com/office/drawing/2014/main" id="{BF7E7F0C-A868-6900-36AA-60B969818F25}"/>
                </a:ext>
              </a:extLst>
            </p:cNvPr>
            <p:cNvGrpSpPr/>
            <p:nvPr/>
          </p:nvGrpSpPr>
          <p:grpSpPr>
            <a:xfrm>
              <a:off x="-22028" y="4606797"/>
              <a:ext cx="4885856" cy="2266679"/>
              <a:chOff x="-22028" y="4606797"/>
              <a:chExt cx="4885856" cy="2266679"/>
            </a:xfrm>
          </p:grpSpPr>
          <p:sp>
            <p:nvSpPr>
              <p:cNvPr id="45" name="Google Shape;1427;p35">
                <a:extLst>
                  <a:ext uri="{FF2B5EF4-FFF2-40B4-BE49-F238E27FC236}">
                    <a16:creationId xmlns:a16="http://schemas.microsoft.com/office/drawing/2014/main" id="{985A7C9A-FC1F-EC20-BF2B-F316466F3B80}"/>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28;p35">
                <a:extLst>
                  <a:ext uri="{FF2B5EF4-FFF2-40B4-BE49-F238E27FC236}">
                    <a16:creationId xmlns:a16="http://schemas.microsoft.com/office/drawing/2014/main" id="{B39D2A59-8C64-C351-4760-A182DD0B86C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MARCO">
              <a:extLst>
                <a:ext uri="{FF2B5EF4-FFF2-40B4-BE49-F238E27FC236}">
                  <a16:creationId xmlns:a16="http://schemas.microsoft.com/office/drawing/2014/main" id="{6866497F-46EB-E635-834E-1E39CE67482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52" name="NÚMERO DIAPOSITIVA">
            <a:extLst>
              <a:ext uri="{FF2B5EF4-FFF2-40B4-BE49-F238E27FC236}">
                <a16:creationId xmlns:a16="http://schemas.microsoft.com/office/drawing/2014/main" id="{6F5CD4DD-27A6-6938-0C27-BA8B2B354240}"/>
              </a:ext>
            </a:extLst>
          </p:cNvPr>
          <p:cNvGrpSpPr/>
          <p:nvPr/>
        </p:nvGrpSpPr>
        <p:grpSpPr>
          <a:xfrm>
            <a:off x="9411520" y="3796650"/>
            <a:ext cx="3395766" cy="3395766"/>
            <a:chOff x="9411520" y="3796650"/>
            <a:chExt cx="3395766" cy="3395766"/>
          </a:xfrm>
        </p:grpSpPr>
        <p:pic>
          <p:nvPicPr>
            <p:cNvPr id="16" name="Imagen 15">
              <a:extLst>
                <a:ext uri="{FF2B5EF4-FFF2-40B4-BE49-F238E27FC236}">
                  <a16:creationId xmlns:a16="http://schemas.microsoft.com/office/drawing/2014/main" id="{07DDCA7C-EE18-3269-D378-E8BBD4288311}"/>
                </a:ext>
              </a:extLst>
            </p:cNvPr>
            <p:cNvPicPr>
              <a:picLocks noChangeAspect="1"/>
            </p:cNvPicPr>
            <p:nvPr/>
          </p:nvPicPr>
          <p:blipFill>
            <a:blip r:embed="rId6"/>
            <a:stretch>
              <a:fillRect/>
            </a:stretch>
          </p:blipFill>
          <p:spPr>
            <a:xfrm>
              <a:off x="9411520" y="3796650"/>
              <a:ext cx="3395766" cy="3395766"/>
            </a:xfrm>
            <a:prstGeom prst="rect">
              <a:avLst/>
            </a:prstGeom>
          </p:spPr>
        </p:pic>
        <p:sp>
          <p:nvSpPr>
            <p:cNvPr id="17" name="Círculo: vacío 16">
              <a:extLst>
                <a:ext uri="{FF2B5EF4-FFF2-40B4-BE49-F238E27FC236}">
                  <a16:creationId xmlns:a16="http://schemas.microsoft.com/office/drawing/2014/main" id="{1A2CDADE-6B61-A412-4237-D4F99A68391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Elipse 17">
              <a:extLst>
                <a:ext uri="{FF2B5EF4-FFF2-40B4-BE49-F238E27FC236}">
                  <a16:creationId xmlns:a16="http://schemas.microsoft.com/office/drawing/2014/main" id="{4E44813C-CDBC-CDA1-E83A-87330F6825F0}"/>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23A48F95-A616-99ED-AAD8-F848D9ED95E2}"/>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4</a:t>
              </a:r>
            </a:p>
          </p:txBody>
        </p:sp>
      </p:grpSp>
      <p:pic>
        <p:nvPicPr>
          <p:cNvPr id="53" name="AJOLOTES ESCALERA">
            <a:extLst>
              <a:ext uri="{FF2B5EF4-FFF2-40B4-BE49-F238E27FC236}">
                <a16:creationId xmlns:a16="http://schemas.microsoft.com/office/drawing/2014/main" id="{F47D1312-E09F-E69B-4725-08B41E30858F}"/>
              </a:ext>
            </a:extLst>
          </p:cNvPr>
          <p:cNvPicPr>
            <a:picLocks noChangeAspect="1" noChangeArrowheads="1"/>
          </p:cNvPicPr>
          <p:nvPr/>
        </p:nvPicPr>
        <p:blipFill rotWithShape="1">
          <a:blip r:embed="rId7">
            <a:alphaModFix amt="20000"/>
            <a:extLst>
              <a:ext uri="{28A0092B-C50C-407E-A947-70E740481C1C}">
                <a14:useLocalDpi xmlns:a14="http://schemas.microsoft.com/office/drawing/2010/main" val="0"/>
              </a:ext>
            </a:extLst>
          </a:blip>
          <a:srcRect l="21412" t="4651" r="21612" b="5258"/>
          <a:stretch/>
        </p:blipFill>
        <p:spPr bwMode="auto">
          <a:xfrm rot="1599317">
            <a:off x="-1057910" y="2373148"/>
            <a:ext cx="4135441" cy="3724285"/>
          </a:xfrm>
          <a:prstGeom prst="rect">
            <a:avLst/>
          </a:prstGeom>
          <a:extLst>
            <a:ext uri="{909E8E84-426E-40DD-AFC4-6F175D3DCCD1}">
              <a14:hiddenFill xmlns:a14="http://schemas.microsoft.com/office/drawing/2010/main">
                <a:solidFill>
                  <a:srgbClr val="FFFFFF"/>
                </a:solidFill>
              </a14:hiddenFill>
            </a:ext>
          </a:extLst>
        </p:spPr>
      </p:pic>
      <p:pic>
        <p:nvPicPr>
          <p:cNvPr id="20" name="ICONO ANTECEDENTES">
            <a:extLst>
              <a:ext uri="{FF2B5EF4-FFF2-40B4-BE49-F238E27FC236}">
                <a16:creationId xmlns:a16="http://schemas.microsoft.com/office/drawing/2014/main" id="{B66E0AA4-8B29-8B02-0325-CE778183DB6A}"/>
              </a:ext>
            </a:extLst>
          </p:cNvPr>
          <p:cNvPicPr>
            <a:picLocks noChangeAspect="1"/>
          </p:cNvPicPr>
          <p:nvPr/>
        </p:nvPicPr>
        <p:blipFill rotWithShape="1">
          <a:blip r:embed="rId8">
            <a:duotone>
              <a:srgbClr val="0F9ED5">
                <a:shade val="45000"/>
                <a:satMod val="135000"/>
              </a:srgbClr>
              <a:prstClr val="white"/>
            </a:duotone>
            <a:extLst>
              <a:ext uri="{BEBA8EAE-BF5A-486C-A8C5-ECC9F3942E4B}">
                <a14:imgProps xmlns:a14="http://schemas.microsoft.com/office/drawing/2010/main">
                  <a14:imgLayer r:embed="rId9">
                    <a14:imgEffect>
                      <a14:saturation sat="66000"/>
                    </a14:imgEffect>
                  </a14:imgLayer>
                </a14:imgProps>
              </a:ext>
            </a:extLst>
          </a:blip>
          <a:srcRect l="9818" t="16522" r="14816" b="12982"/>
          <a:stretch/>
        </p:blipFill>
        <p:spPr>
          <a:xfrm>
            <a:off x="3364751" y="950769"/>
            <a:ext cx="5462497" cy="5109521"/>
          </a:xfrm>
          <a:prstGeom prst="rect">
            <a:avLst/>
          </a:prstGeom>
          <a:effectLst>
            <a:outerShdw blurRad="1270000" dist="50800" dir="5400000" algn="ctr" rotWithShape="0">
              <a:srgbClr val="000000">
                <a:alpha val="0"/>
              </a:srgbClr>
            </a:outerShdw>
            <a:softEdge rad="0"/>
          </a:effectLst>
        </p:spPr>
      </p:pic>
      <p:sp>
        <p:nvSpPr>
          <p:cNvPr id="29" name="REMARACER ANTECEDENTES">
            <a:extLst>
              <a:ext uri="{FF2B5EF4-FFF2-40B4-BE49-F238E27FC236}">
                <a16:creationId xmlns:a16="http://schemas.microsoft.com/office/drawing/2014/main" id="{BD70A218-4F43-3D87-08F7-8A9434D52926}"/>
              </a:ext>
            </a:extLst>
          </p:cNvPr>
          <p:cNvSpPr/>
          <p:nvPr/>
        </p:nvSpPr>
        <p:spPr>
          <a:xfrm>
            <a:off x="4087083" y="3261360"/>
            <a:ext cx="4634886" cy="627352"/>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ANTECEDENTES TITULO">
            <a:extLst>
              <a:ext uri="{FF2B5EF4-FFF2-40B4-BE49-F238E27FC236}">
                <a16:creationId xmlns:a16="http://schemas.microsoft.com/office/drawing/2014/main" id="{0E5B83E6-445B-A03B-6282-11620D0DBDE3}"/>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solidFill>
                  <a:schemeClr val="tx1">
                    <a:lumMod val="85000"/>
                    <a:lumOff val="15000"/>
                  </a:schemeClr>
                </a:solidFill>
                <a:latin typeface="Aptos Black" panose="020F0502020204030204" pitchFamily="34" charset="0"/>
                <a:ea typeface="STZhongsong" panose="020B0503020204020204" pitchFamily="2" charset="-122"/>
              </a:rPr>
              <a:t>INTRODUCCIÓN</a:t>
            </a:r>
          </a:p>
        </p:txBody>
      </p:sp>
      <p:pic>
        <p:nvPicPr>
          <p:cNvPr id="3" name="AJOLOTES ADULTOS" descr="Imagen que contiene oscuro, tabla, hombre, computadora&#10;&#10;Descripción generada automáticamente">
            <a:extLst>
              <a:ext uri="{FF2B5EF4-FFF2-40B4-BE49-F238E27FC236}">
                <a16:creationId xmlns:a16="http://schemas.microsoft.com/office/drawing/2014/main" id="{04DE515E-A6CD-E567-1C35-F869C642C949}"/>
              </a:ext>
            </a:extLst>
          </p:cNvPr>
          <p:cNvPicPr/>
          <p:nvPr/>
        </p:nvPicPr>
        <p:blipFill rotWithShape="1">
          <a:blip r:embed="rId10">
            <a:duotone>
              <a:prstClr val="black"/>
              <a:srgbClr val="8AA9F9">
                <a:tint val="45000"/>
                <a:satMod val="400000"/>
              </a:srgbClr>
            </a:duotone>
            <a:alphaModFix amt="20000"/>
            <a:extLst>
              <a:ext uri="{28A0092B-C50C-407E-A947-70E740481C1C}">
                <a14:useLocalDpi xmlns:a14="http://schemas.microsoft.com/office/drawing/2010/main" val="0"/>
              </a:ext>
            </a:extLst>
          </a:blip>
          <a:srcRect t="36571"/>
          <a:stretch/>
        </p:blipFill>
        <p:spPr>
          <a:xfrm flipH="1">
            <a:off x="-4853538" y="1634100"/>
            <a:ext cx="4238937" cy="302083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pic>
        <p:nvPicPr>
          <p:cNvPr id="2" name="ICONO ANALÍSIS DEL SISTEMA">
            <a:extLst>
              <a:ext uri="{FF2B5EF4-FFF2-40B4-BE49-F238E27FC236}">
                <a16:creationId xmlns:a16="http://schemas.microsoft.com/office/drawing/2014/main" id="{83F551EA-9CB7-06E5-0332-F94369117EE7}"/>
              </a:ext>
            </a:extLst>
          </p:cNvPr>
          <p:cNvPicPr>
            <a:picLocks noChangeAspect="1"/>
          </p:cNvPicPr>
          <p:nvPr/>
        </p:nvPicPr>
        <p:blipFill rotWithShape="1">
          <a:blip r:embed="rId11">
            <a:duotone>
              <a:schemeClr val="accent4">
                <a:shade val="45000"/>
                <a:satMod val="135000"/>
              </a:schemeClr>
              <a:prstClr val="white"/>
            </a:duotone>
            <a:alphaModFix/>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7103370" y="3990843"/>
            <a:ext cx="1723387" cy="1692215"/>
          </a:xfrm>
          <a:prstGeom prst="rect">
            <a:avLst/>
          </a:prstGeom>
          <a:solidFill>
            <a:srgbClr val="0B7EB2"/>
          </a:solidFill>
          <a:effectLst>
            <a:outerShdw blurRad="50800" dist="50800" dir="5400000" sx="1000" sy="1000" algn="ctr" rotWithShape="0">
              <a:srgbClr val="0B7EB2"/>
            </a:outerShdw>
          </a:effectLst>
        </p:spPr>
      </p:pic>
      <p:sp>
        <p:nvSpPr>
          <p:cNvPr id="7" name="ÍNDICE ESTADO DEL ARTE">
            <a:extLst>
              <a:ext uri="{FF2B5EF4-FFF2-40B4-BE49-F238E27FC236}">
                <a16:creationId xmlns:a16="http://schemas.microsoft.com/office/drawing/2014/main" id="{85E78F80-E742-94D0-82DF-F3BA6644C0DC}"/>
              </a:ext>
            </a:extLst>
          </p:cNvPr>
          <p:cNvSpPr txBox="1">
            <a:spLocks/>
          </p:cNvSpPr>
          <p:nvPr/>
        </p:nvSpPr>
        <p:spPr>
          <a:xfrm>
            <a:off x="-5644434" y="3998830"/>
            <a:ext cx="4279623" cy="37632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dirty="0">
                <a:solidFill>
                  <a:schemeClr val="bg1"/>
                </a:solidFill>
                <a:latin typeface="+mj-lt"/>
              </a:rPr>
              <a:t>Análisis y diseño del sistema</a:t>
            </a:r>
          </a:p>
          <a:p>
            <a:pPr marL="0" indent="0">
              <a:buNone/>
            </a:pPr>
            <a:br>
              <a:rPr lang="es-MX" dirty="0"/>
            </a:br>
            <a:br>
              <a:rPr lang="es-MX" dirty="0"/>
            </a:br>
            <a:br>
              <a:rPr lang="es-MX" dirty="0"/>
            </a:br>
            <a:br>
              <a:rPr lang="es-MX" dirty="0"/>
            </a:br>
            <a:endParaRPr lang="es-MX" dirty="0"/>
          </a:p>
        </p:txBody>
      </p:sp>
      <p:sp>
        <p:nvSpPr>
          <p:cNvPr id="11" name="ÍNDICE ANTECEDENTES">
            <a:extLst>
              <a:ext uri="{FF2B5EF4-FFF2-40B4-BE49-F238E27FC236}">
                <a16:creationId xmlns:a16="http://schemas.microsoft.com/office/drawing/2014/main" id="{DC050B73-BD04-2D77-CF41-C7411CF754B5}"/>
              </a:ext>
            </a:extLst>
          </p:cNvPr>
          <p:cNvSpPr txBox="1">
            <a:spLocks/>
          </p:cNvSpPr>
          <p:nvPr/>
        </p:nvSpPr>
        <p:spPr>
          <a:xfrm>
            <a:off x="-5573410" y="1374204"/>
            <a:ext cx="4279623" cy="8082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9600" dirty="0">
                <a:solidFill>
                  <a:schemeClr val="bg1"/>
                </a:solidFill>
                <a:latin typeface="+mj-lt"/>
              </a:rPr>
              <a:t>Introducción</a:t>
            </a:r>
            <a:endParaRPr lang="es-MX" sz="11200" dirty="0">
              <a:solidFill>
                <a:schemeClr val="bg1"/>
              </a:solidFill>
              <a:latin typeface="+mj-lt"/>
            </a:endParaRPr>
          </a:p>
          <a:p>
            <a:r>
              <a:rPr lang="es-MX" sz="7200" dirty="0">
                <a:solidFill>
                  <a:schemeClr val="bg1"/>
                </a:solidFill>
              </a:rPr>
              <a:t>Conservación del ajolote</a:t>
            </a:r>
          </a:p>
          <a:p>
            <a:r>
              <a:rPr lang="es-MX" sz="7200" dirty="0">
                <a:solidFill>
                  <a:schemeClr val="bg1"/>
                </a:solidFill>
              </a:rPr>
              <a:t>Valores ideales</a:t>
            </a:r>
          </a:p>
          <a:p>
            <a:r>
              <a:rPr lang="es-MX" sz="7200" dirty="0">
                <a:solidFill>
                  <a:schemeClr val="bg1"/>
                </a:solidFill>
              </a:rPr>
              <a:t>Problemática</a:t>
            </a:r>
          </a:p>
          <a:p>
            <a:r>
              <a:rPr lang="es-MX" sz="7200" dirty="0">
                <a:solidFill>
                  <a:schemeClr val="bg1"/>
                </a:solidFill>
              </a:rPr>
              <a:t>Objetivo general</a:t>
            </a:r>
          </a:p>
          <a:p>
            <a:r>
              <a:rPr lang="es-MX" sz="6600" dirty="0">
                <a:solidFill>
                  <a:schemeClr val="bg1"/>
                </a:solidFill>
              </a:rPr>
              <a:t>Justificación</a:t>
            </a:r>
          </a:p>
          <a:p>
            <a:r>
              <a:rPr lang="es-MX" sz="6600" dirty="0">
                <a:solidFill>
                  <a:schemeClr val="bg1"/>
                </a:solidFill>
              </a:rPr>
              <a:t>Metodología</a:t>
            </a:r>
          </a:p>
          <a:p>
            <a:r>
              <a:rPr lang="es-MX" sz="6600" dirty="0">
                <a:solidFill>
                  <a:schemeClr val="bg1"/>
                </a:solidFill>
              </a:rPr>
              <a:t>Diagrama de arquitectura</a:t>
            </a:r>
          </a:p>
        </p:txBody>
      </p:sp>
      <p:sp>
        <p:nvSpPr>
          <p:cNvPr id="12" name="CuadroTexto 11">
            <a:extLst>
              <a:ext uri="{FF2B5EF4-FFF2-40B4-BE49-F238E27FC236}">
                <a16:creationId xmlns:a16="http://schemas.microsoft.com/office/drawing/2014/main" id="{77EE7B8C-A0C0-4B73-462E-C5B9779F2989}"/>
              </a:ext>
            </a:extLst>
          </p:cNvPr>
          <p:cNvSpPr txBox="1"/>
          <p:nvPr/>
        </p:nvSpPr>
        <p:spPr>
          <a:xfrm>
            <a:off x="-5193491" y="4460350"/>
            <a:ext cx="3056608" cy="2308324"/>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bg1"/>
                </a:solidFill>
              </a:rPr>
              <a:t>Desarrollo de hardware</a:t>
            </a:r>
          </a:p>
          <a:p>
            <a:pPr marL="285750" indent="-285750">
              <a:buFont typeface="Arial" panose="020B0604020202020204" pitchFamily="34" charset="0"/>
              <a:buChar char="•"/>
            </a:pPr>
            <a:r>
              <a:rPr lang="es-MX" dirty="0">
                <a:solidFill>
                  <a:schemeClr val="bg1"/>
                </a:solidFill>
              </a:rPr>
              <a:t>Desarrollo de Software</a:t>
            </a:r>
          </a:p>
          <a:p>
            <a:pPr marL="285750" indent="-285750">
              <a:buFont typeface="Arial" panose="020B0604020202020204" pitchFamily="34" charset="0"/>
              <a:buChar char="•"/>
            </a:pPr>
            <a:r>
              <a:rPr lang="es-MX" dirty="0">
                <a:solidFill>
                  <a:schemeClr val="bg1"/>
                </a:solidFill>
              </a:rPr>
              <a:t>Caso de estudio</a:t>
            </a:r>
          </a:p>
          <a:p>
            <a:pPr marL="285750" indent="-285750">
              <a:buFont typeface="Arial" panose="020B0604020202020204" pitchFamily="34" charset="0"/>
              <a:buChar char="•"/>
            </a:pPr>
            <a:r>
              <a:rPr lang="es-MX" dirty="0">
                <a:solidFill>
                  <a:schemeClr val="bg1"/>
                </a:solidFill>
              </a:rPr>
              <a:t>Pruebas del sistema</a:t>
            </a:r>
          </a:p>
          <a:p>
            <a:pPr marL="285750" indent="-285750">
              <a:buFont typeface="Arial" panose="020B0604020202020204" pitchFamily="34" charset="0"/>
              <a:buChar char="•"/>
            </a:pPr>
            <a:r>
              <a:rPr lang="es-MX" dirty="0">
                <a:solidFill>
                  <a:schemeClr val="bg1"/>
                </a:solidFill>
              </a:rPr>
              <a:t>Estado Actual de la aplicación</a:t>
            </a:r>
          </a:p>
          <a:p>
            <a:pPr marL="285750" indent="-285750">
              <a:buFont typeface="Arial" panose="020B0604020202020204" pitchFamily="34" charset="0"/>
              <a:buChar char="•"/>
            </a:pPr>
            <a:r>
              <a:rPr lang="es-MX" dirty="0">
                <a:solidFill>
                  <a:schemeClr val="bg1"/>
                </a:solidFill>
              </a:rPr>
              <a:t>Sistema de alertas</a:t>
            </a:r>
          </a:p>
          <a:p>
            <a:pPr marL="285750" indent="-285750">
              <a:buFont typeface="Arial" panose="020B0604020202020204" pitchFamily="34" charset="0"/>
              <a:buChar char="•"/>
            </a:pPr>
            <a:endParaRPr lang="es-MX" dirty="0">
              <a:solidFill>
                <a:schemeClr val="bg1"/>
              </a:solidFill>
            </a:endParaRPr>
          </a:p>
        </p:txBody>
      </p:sp>
    </p:spTree>
    <p:extLst>
      <p:ext uri="{BB962C8B-B14F-4D97-AF65-F5344CB8AC3E}">
        <p14:creationId xmlns:p14="http://schemas.microsoft.com/office/powerpoint/2010/main" val="265309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750" fill="hold"/>
                                        <p:tgtEl>
                                          <p:spTgt spid="2"/>
                                        </p:tgtEl>
                                        <p:attrNameLst>
                                          <p:attrName>ppt_w</p:attrName>
                                        </p:attrNameLst>
                                      </p:cBhvr>
                                      <p:tavLst>
                                        <p:tav tm="0">
                                          <p:val>
                                            <p:fltVal val="0"/>
                                          </p:val>
                                        </p:tav>
                                        <p:tav tm="100000">
                                          <p:val>
                                            <p:strVal val="#ppt_w"/>
                                          </p:val>
                                        </p:tav>
                                      </p:tavLst>
                                    </p:anim>
                                    <p:anim calcmode="lin" valueType="num">
                                      <p:cBhvr>
                                        <p:cTn id="11" dur="750" fill="hold"/>
                                        <p:tgtEl>
                                          <p:spTgt spid="2"/>
                                        </p:tgtEl>
                                        <p:attrNameLst>
                                          <p:attrName>ppt_h</p:attrName>
                                        </p:attrNameLst>
                                      </p:cBhvr>
                                      <p:tavLst>
                                        <p:tav tm="0">
                                          <p:val>
                                            <p:fltVal val="0"/>
                                          </p:val>
                                        </p:tav>
                                        <p:tav tm="100000">
                                          <p:val>
                                            <p:strVal val="#ppt_h"/>
                                          </p:val>
                                        </p:tav>
                                      </p:tavLst>
                                    </p:anim>
                                    <p:anim calcmode="lin" valueType="num">
                                      <p:cBhvr>
                                        <p:cTn id="12" dur="750" fill="hold"/>
                                        <p:tgtEl>
                                          <p:spTgt spid="2"/>
                                        </p:tgtEl>
                                        <p:attrNameLst>
                                          <p:attrName>style.rotation</p:attrName>
                                        </p:attrNameLst>
                                      </p:cBhvr>
                                      <p:tavLst>
                                        <p:tav tm="0">
                                          <p:val>
                                            <p:fltVal val="90"/>
                                          </p:val>
                                        </p:tav>
                                        <p:tav tm="100000">
                                          <p:val>
                                            <p:fltVal val="0"/>
                                          </p:val>
                                        </p:tav>
                                      </p:tavLst>
                                    </p:anim>
                                    <p:animEffect transition="in" filter="fade">
                                      <p:cBhvr>
                                        <p:cTn id="1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264216" y="1153314"/>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3" name="Enfasís texto">
            <a:extLst>
              <a:ext uri="{FF2B5EF4-FFF2-40B4-BE49-F238E27FC236}">
                <a16:creationId xmlns:a16="http://schemas.microsoft.com/office/drawing/2014/main" id="{C2811EF5-8330-8617-1351-28411B36836E}"/>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12">
            <a:extLst>
              <a:ext uri="{FF2B5EF4-FFF2-40B4-BE49-F238E27FC236}">
                <a16:creationId xmlns:a16="http://schemas.microsoft.com/office/drawing/2014/main" id="{17A6300E-5622-E754-2787-E8C898278FB7}"/>
              </a:ext>
            </a:extLst>
          </p:cNvPr>
          <p:cNvSpPr txBox="1"/>
          <p:nvPr/>
        </p:nvSpPr>
        <p:spPr>
          <a:xfrm>
            <a:off x="1672858" y="1615483"/>
            <a:ext cx="8928996" cy="4524315"/>
          </a:xfrm>
          <a:prstGeom prst="rect">
            <a:avLst/>
          </a:prstGeom>
          <a:noFill/>
        </p:spPr>
        <p:txBody>
          <a:bodyPr wrap="square">
            <a:spAutoFit/>
          </a:bodyPr>
          <a:lstStyle/>
          <a:p>
            <a:r>
              <a:rPr lang="en-MX" sz="2400">
                <a:solidFill>
                  <a:schemeClr val="bg1"/>
                </a:solidFill>
              </a:rPr>
              <a:t>Cálculo de Puntos de Función Ajustados (PFA):</a:t>
            </a:r>
          </a:p>
          <a:p>
            <a:endParaRPr lang="en-MX" sz="2400">
              <a:solidFill>
                <a:schemeClr val="bg1"/>
              </a:solidFill>
            </a:endParaRPr>
          </a:p>
          <a:p>
            <a:r>
              <a:rPr lang="en-MX" sz="2400">
                <a:solidFill>
                  <a:schemeClr val="bg1"/>
                </a:solidFill>
              </a:rPr>
              <a:t>PFA = PFSA x [0.65 + (0.01 x FA)]</a:t>
            </a:r>
          </a:p>
          <a:p>
            <a:r>
              <a:rPr lang="en-MX" sz="2400">
                <a:solidFill>
                  <a:schemeClr val="bg1"/>
                </a:solidFill>
              </a:rPr>
              <a:t>PFA = 73 x [0.65 + (0.01 x 47)] = 81.76 = 82</a:t>
            </a:r>
          </a:p>
          <a:p>
            <a:r>
              <a:rPr lang="en-MX" sz="2400">
                <a:solidFill>
                  <a:schemeClr val="bg1"/>
                </a:solidFill>
              </a:rPr>
              <a:t>Estimación de Esfuerzo:</a:t>
            </a:r>
          </a:p>
          <a:p>
            <a:endParaRPr lang="en-MX" sz="2400">
              <a:solidFill>
                <a:schemeClr val="bg1"/>
              </a:solidFill>
            </a:endParaRPr>
          </a:p>
          <a:p>
            <a:r>
              <a:rPr lang="en-MX" sz="2400">
                <a:solidFill>
                  <a:schemeClr val="bg1"/>
                </a:solidFill>
              </a:rPr>
              <a:t>-Total Horas/Hombre: 82 PF * 18 horas/PF = 1,476 horas/hombre</a:t>
            </a:r>
          </a:p>
          <a:p>
            <a:r>
              <a:rPr lang="en-MX" sz="2400">
                <a:solidFill>
                  <a:schemeClr val="bg1"/>
                </a:solidFill>
              </a:rPr>
              <a:t>-Duración del Proyecto: 3 desarrolladores, 4 horas/día, 20 días/mes</a:t>
            </a:r>
          </a:p>
          <a:p>
            <a:r>
              <a:rPr lang="en-MX" sz="2400">
                <a:solidFill>
                  <a:schemeClr val="bg1"/>
                </a:solidFill>
              </a:rPr>
              <a:t>-Horas: 1,476 / 3 = 492 horas</a:t>
            </a:r>
          </a:p>
          <a:p>
            <a:r>
              <a:rPr lang="en-MX" sz="2400">
                <a:solidFill>
                  <a:schemeClr val="bg1"/>
                </a:solidFill>
              </a:rPr>
              <a:t>-Días de trabajo: 492 / 4 = 123 días</a:t>
            </a:r>
          </a:p>
          <a:p>
            <a:r>
              <a:rPr lang="en-MX" sz="2400">
                <a:solidFill>
                  <a:schemeClr val="bg1"/>
                </a:solidFill>
              </a:rPr>
              <a:t>-Meses: 123 / 20 = 6 meses y 3 días</a:t>
            </a:r>
          </a:p>
        </p:txBody>
      </p:sp>
    </p:spTree>
    <p:extLst>
      <p:ext uri="{BB962C8B-B14F-4D97-AF65-F5344CB8AC3E}">
        <p14:creationId xmlns:p14="http://schemas.microsoft.com/office/powerpoint/2010/main" val="37172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8" name="AJOLOTES VARIOS" descr="Imagen que contiene oscuro, hombre, puesto, animal&#10;&#10;Descripción generada automáticamente">
            <a:extLst>
              <a:ext uri="{FF2B5EF4-FFF2-40B4-BE49-F238E27FC236}">
                <a16:creationId xmlns:a16="http://schemas.microsoft.com/office/drawing/2014/main" id="{3EB168F8-C002-29ED-CD50-A80543D0EF81}"/>
              </a:ext>
            </a:extLst>
          </p:cNvPr>
          <p:cNvPicPr>
            <a:picLocks noChangeAspect="1"/>
          </p:cNvPicPr>
          <p:nvPr/>
        </p:nvPicPr>
        <p:blipFill rotWithShape="1">
          <a:blip r:embed="rId2">
            <a:alphaModFix amt="20000"/>
            <a:grayscl/>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3" name="ENFASÍS TÍTULO">
            <a:extLst>
              <a:ext uri="{FF2B5EF4-FFF2-40B4-BE49-F238E27FC236}">
                <a16:creationId xmlns:a16="http://schemas.microsoft.com/office/drawing/2014/main" id="{2B97EE9F-709B-CB97-9851-007B9C928C5D}"/>
              </a:ext>
            </a:extLst>
          </p:cNvPr>
          <p:cNvSpPr/>
          <p:nvPr/>
        </p:nvSpPr>
        <p:spPr>
          <a:xfrm>
            <a:off x="1" y="254181"/>
            <a:ext cx="12021975"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CONO ANALÍSIS DEL SISTEMA">
            <a:extLst>
              <a:ext uri="{FF2B5EF4-FFF2-40B4-BE49-F238E27FC236}">
                <a16:creationId xmlns:a16="http://schemas.microsoft.com/office/drawing/2014/main" id="{210C92BF-CD4E-6F8B-6AAB-418A0C2619F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35" name="ICONO EQUIPO">
            <a:extLst>
              <a:ext uri="{FF2B5EF4-FFF2-40B4-BE49-F238E27FC236}">
                <a16:creationId xmlns:a16="http://schemas.microsoft.com/office/drawing/2014/main" id="{54C79CAD-AF53-3BE5-524B-2F980187CF1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6" name="MARCO DEFINITIVO">
            <a:extLst>
              <a:ext uri="{FF2B5EF4-FFF2-40B4-BE49-F238E27FC236}">
                <a16:creationId xmlns:a16="http://schemas.microsoft.com/office/drawing/2014/main" id="{A0BDBE6C-3B1A-D63E-5AFE-42BE86EB090A}"/>
              </a:ext>
            </a:extLst>
          </p:cNvPr>
          <p:cNvGrpSpPr/>
          <p:nvPr/>
        </p:nvGrpSpPr>
        <p:grpSpPr>
          <a:xfrm>
            <a:off x="-22028" y="29160"/>
            <a:ext cx="12281993" cy="6844316"/>
            <a:chOff x="-22028" y="29160"/>
            <a:chExt cx="12281993" cy="6844316"/>
          </a:xfrm>
        </p:grpSpPr>
        <p:grpSp>
          <p:nvGrpSpPr>
            <p:cNvPr id="37" name="PCB SUPERIOR IZQ">
              <a:extLst>
                <a:ext uri="{FF2B5EF4-FFF2-40B4-BE49-F238E27FC236}">
                  <a16:creationId xmlns:a16="http://schemas.microsoft.com/office/drawing/2014/main" id="{DFB7F4B9-75CA-AF90-6E65-0AC74A481A48}"/>
                </a:ext>
              </a:extLst>
            </p:cNvPr>
            <p:cNvGrpSpPr/>
            <p:nvPr/>
          </p:nvGrpSpPr>
          <p:grpSpPr>
            <a:xfrm>
              <a:off x="1373401" y="136927"/>
              <a:ext cx="542817" cy="1669739"/>
              <a:chOff x="1373401" y="136927"/>
              <a:chExt cx="542817" cy="1669739"/>
            </a:xfrm>
          </p:grpSpPr>
          <p:sp>
            <p:nvSpPr>
              <p:cNvPr id="54" name="Google Shape;546;p39">
                <a:extLst>
                  <a:ext uri="{FF2B5EF4-FFF2-40B4-BE49-F238E27FC236}">
                    <a16:creationId xmlns:a16="http://schemas.microsoft.com/office/drawing/2014/main" id="{7E5F0D53-001C-44A1-3E6A-25705FD57BD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48;p39">
                <a:extLst>
                  <a:ext uri="{FF2B5EF4-FFF2-40B4-BE49-F238E27FC236}">
                    <a16:creationId xmlns:a16="http://schemas.microsoft.com/office/drawing/2014/main" id="{6B2B4626-3DF2-062E-5BEF-26001D5A79B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6" name="Google Shape;552;p39">
                <a:extLst>
                  <a:ext uri="{FF2B5EF4-FFF2-40B4-BE49-F238E27FC236}">
                    <a16:creationId xmlns:a16="http://schemas.microsoft.com/office/drawing/2014/main" id="{13FADB7D-94FB-0FD3-99A2-A6BC47E9AE49}"/>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7" name="Google Shape;552;p39">
                <a:extLst>
                  <a:ext uri="{FF2B5EF4-FFF2-40B4-BE49-F238E27FC236}">
                    <a16:creationId xmlns:a16="http://schemas.microsoft.com/office/drawing/2014/main" id="{C2634155-0D13-BDE5-75C1-756C9D8E08AB}"/>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8" name="OLA MAR SUPERIOR DER">
              <a:extLst>
                <a:ext uri="{FF2B5EF4-FFF2-40B4-BE49-F238E27FC236}">
                  <a16:creationId xmlns:a16="http://schemas.microsoft.com/office/drawing/2014/main" id="{1BA5B019-FBBC-4C10-8062-7AC109D98AF3}"/>
                </a:ext>
              </a:extLst>
            </p:cNvPr>
            <p:cNvGrpSpPr/>
            <p:nvPr/>
          </p:nvGrpSpPr>
          <p:grpSpPr>
            <a:xfrm>
              <a:off x="8180770" y="29160"/>
              <a:ext cx="4079195" cy="1628568"/>
              <a:chOff x="8180770" y="29160"/>
              <a:chExt cx="4079195" cy="1628568"/>
            </a:xfrm>
          </p:grpSpPr>
          <p:sp>
            <p:nvSpPr>
              <p:cNvPr id="52" name="Google Shape;1445;p36">
                <a:extLst>
                  <a:ext uri="{FF2B5EF4-FFF2-40B4-BE49-F238E27FC236}">
                    <a16:creationId xmlns:a16="http://schemas.microsoft.com/office/drawing/2014/main" id="{469663F2-E624-3404-8BA5-A0C4C0678BC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6;p36">
                <a:extLst>
                  <a:ext uri="{FF2B5EF4-FFF2-40B4-BE49-F238E27FC236}">
                    <a16:creationId xmlns:a16="http://schemas.microsoft.com/office/drawing/2014/main" id="{1CAE624A-E179-B27C-CED8-CA3DE9725CE0}"/>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PCB INFERIOR DERECHA">
              <a:extLst>
                <a:ext uri="{FF2B5EF4-FFF2-40B4-BE49-F238E27FC236}">
                  <a16:creationId xmlns:a16="http://schemas.microsoft.com/office/drawing/2014/main" id="{E1DE8A73-8934-AECE-D219-36E8A9FAA3F8}"/>
                </a:ext>
              </a:extLst>
            </p:cNvPr>
            <p:cNvGrpSpPr/>
            <p:nvPr/>
          </p:nvGrpSpPr>
          <p:grpSpPr>
            <a:xfrm>
              <a:off x="10352083" y="5284183"/>
              <a:ext cx="1797326" cy="1490040"/>
              <a:chOff x="7188775" y="3517200"/>
              <a:chExt cx="1753075" cy="1400501"/>
            </a:xfrm>
          </p:grpSpPr>
          <p:grpSp>
            <p:nvGrpSpPr>
              <p:cNvPr id="44" name="Google Shape;567;p39">
                <a:extLst>
                  <a:ext uri="{FF2B5EF4-FFF2-40B4-BE49-F238E27FC236}">
                    <a16:creationId xmlns:a16="http://schemas.microsoft.com/office/drawing/2014/main" id="{AFD877C3-59AE-D44E-CCD3-0D94D413942B}"/>
                  </a:ext>
                </a:extLst>
              </p:cNvPr>
              <p:cNvGrpSpPr/>
              <p:nvPr/>
            </p:nvGrpSpPr>
            <p:grpSpPr>
              <a:xfrm>
                <a:off x="7188775" y="3517200"/>
                <a:ext cx="1753075" cy="694625"/>
                <a:chOff x="7188775" y="3875550"/>
                <a:chExt cx="1753075" cy="694625"/>
              </a:xfrm>
            </p:grpSpPr>
            <p:sp>
              <p:nvSpPr>
                <p:cNvPr id="49" name="Google Shape;568;p39">
                  <a:extLst>
                    <a:ext uri="{FF2B5EF4-FFF2-40B4-BE49-F238E27FC236}">
                      <a16:creationId xmlns:a16="http://schemas.microsoft.com/office/drawing/2014/main" id="{EF47B709-E615-58C9-E12C-70E6511EBF0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0" name="Google Shape;569;p39">
                  <a:extLst>
                    <a:ext uri="{FF2B5EF4-FFF2-40B4-BE49-F238E27FC236}">
                      <a16:creationId xmlns:a16="http://schemas.microsoft.com/office/drawing/2014/main" id="{D3618C52-7FB0-7D73-755C-F1C05502007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1" name="Google Shape;570;p39">
                  <a:extLst>
                    <a:ext uri="{FF2B5EF4-FFF2-40B4-BE49-F238E27FC236}">
                      <a16:creationId xmlns:a16="http://schemas.microsoft.com/office/drawing/2014/main" id="{535387CA-B3C7-A05D-3C96-24D603242E05}"/>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5" name="Google Shape;571;p39">
                <a:extLst>
                  <a:ext uri="{FF2B5EF4-FFF2-40B4-BE49-F238E27FC236}">
                    <a16:creationId xmlns:a16="http://schemas.microsoft.com/office/drawing/2014/main" id="{C7EC30D8-C57B-4407-B698-168723B8B021}"/>
                  </a:ext>
                </a:extLst>
              </p:cNvPr>
              <p:cNvGrpSpPr/>
              <p:nvPr/>
            </p:nvGrpSpPr>
            <p:grpSpPr>
              <a:xfrm>
                <a:off x="7514175" y="4355175"/>
                <a:ext cx="1251425" cy="562526"/>
                <a:chOff x="5827250" y="4355175"/>
                <a:chExt cx="1251425" cy="562526"/>
              </a:xfrm>
            </p:grpSpPr>
            <p:sp>
              <p:nvSpPr>
                <p:cNvPr id="46" name="Google Shape;572;p39">
                  <a:extLst>
                    <a:ext uri="{FF2B5EF4-FFF2-40B4-BE49-F238E27FC236}">
                      <a16:creationId xmlns:a16="http://schemas.microsoft.com/office/drawing/2014/main" id="{4E49D25E-4D8E-C06B-1F52-7F719A4062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7" name="Google Shape;573;p39">
                  <a:extLst>
                    <a:ext uri="{FF2B5EF4-FFF2-40B4-BE49-F238E27FC236}">
                      <a16:creationId xmlns:a16="http://schemas.microsoft.com/office/drawing/2014/main" id="{D6D55741-9510-2FCA-952B-43CD6D4B7E0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48" name="Google Shape;574;p39">
                  <a:extLst>
                    <a:ext uri="{FF2B5EF4-FFF2-40B4-BE49-F238E27FC236}">
                      <a16:creationId xmlns:a16="http://schemas.microsoft.com/office/drawing/2014/main" id="{49069882-B6ED-0520-945D-9B13E3D7BB93}"/>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0" name="OLA MAR INFERIOR IZQ">
              <a:extLst>
                <a:ext uri="{FF2B5EF4-FFF2-40B4-BE49-F238E27FC236}">
                  <a16:creationId xmlns:a16="http://schemas.microsoft.com/office/drawing/2014/main" id="{0790C175-97B5-AAF0-5C94-A2D4A882580E}"/>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25070113-7360-311E-D976-4DC42C0242D3}"/>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E9524F95-F77E-97A2-BCD0-7EFE086047E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MARCO">
              <a:extLst>
                <a:ext uri="{FF2B5EF4-FFF2-40B4-BE49-F238E27FC236}">
                  <a16:creationId xmlns:a16="http://schemas.microsoft.com/office/drawing/2014/main" id="{14BEBE9B-964F-C8F5-A132-780FFEC35A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2" name="AJOLOTES VARIOS" descr="Imagen que contiene oscuro, hombre, puesto, animal&#10;&#10;Descripción generada automáticamente">
            <a:extLst>
              <a:ext uri="{FF2B5EF4-FFF2-40B4-BE49-F238E27FC236}">
                <a16:creationId xmlns:a16="http://schemas.microsoft.com/office/drawing/2014/main" id="{E11528E9-E1FA-6F53-3D50-0530753CAFF4}"/>
              </a:ext>
            </a:extLst>
          </p:cNvPr>
          <p:cNvPicPr>
            <a:picLocks noChangeAspect="1"/>
          </p:cNvPicPr>
          <p:nvPr/>
        </p:nvPicPr>
        <p:blipFill rotWithShape="1">
          <a:blip r:embed="rId2">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5107161" y="1175052"/>
            <a:ext cx="4016207" cy="5592483"/>
          </a:xfrm>
          <a:prstGeom prst="rect">
            <a:avLst/>
          </a:prstGeom>
        </p:spPr>
      </p:pic>
      <p:pic>
        <p:nvPicPr>
          <p:cNvPr id="7" name="Imagen 6" descr="Imagen que contiene oscuro, gato, puesto, hombre&#10;&#10;Descripción generada automáticamente">
            <a:extLst>
              <a:ext uri="{FF2B5EF4-FFF2-40B4-BE49-F238E27FC236}">
                <a16:creationId xmlns:a16="http://schemas.microsoft.com/office/drawing/2014/main" id="{B4397B7B-2A5D-1594-F7DD-865A43265C61}"/>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b="24732"/>
          <a:stretch/>
        </p:blipFill>
        <p:spPr>
          <a:xfrm rot="546634">
            <a:off x="12963282" y="411155"/>
            <a:ext cx="3590925" cy="4738900"/>
          </a:xfrm>
          <a:prstGeom prst="rect">
            <a:avLst/>
          </a:prstGeom>
        </p:spPr>
      </p:pic>
      <p:sp>
        <p:nvSpPr>
          <p:cNvPr id="12" name="TITULO ESPECIFICOS">
            <a:extLst>
              <a:ext uri="{FF2B5EF4-FFF2-40B4-BE49-F238E27FC236}">
                <a16:creationId xmlns:a16="http://schemas.microsoft.com/office/drawing/2014/main" id="{EF3C798D-9C73-E850-02EF-B945F88BFCF8}"/>
              </a:ext>
            </a:extLst>
          </p:cNvPr>
          <p:cNvSpPr>
            <a:spLocks noGrp="1"/>
          </p:cNvSpPr>
          <p:nvPr>
            <p:ph type="title"/>
          </p:nvPr>
        </p:nvSpPr>
        <p:spPr>
          <a:xfrm>
            <a:off x="2107944" y="64673"/>
            <a:ext cx="10515600" cy="1325563"/>
          </a:xfrm>
        </p:spPr>
        <p:txBody>
          <a:bodyPr/>
          <a:lstStyle/>
          <a:p>
            <a:r>
              <a:rPr lang="es-MX">
                <a:solidFill>
                  <a:srgbClr val="0B7EB2"/>
                </a:solidFill>
              </a:rPr>
              <a:t>PUNTOS DE FUNCIÓN</a:t>
            </a:r>
          </a:p>
        </p:txBody>
      </p:sp>
      <p:sp>
        <p:nvSpPr>
          <p:cNvPr id="3" name="Enfasís texto">
            <a:extLst>
              <a:ext uri="{FF2B5EF4-FFF2-40B4-BE49-F238E27FC236}">
                <a16:creationId xmlns:a16="http://schemas.microsoft.com/office/drawing/2014/main" id="{C2811EF5-8330-8617-1351-28411B36836E}"/>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12">
            <a:extLst>
              <a:ext uri="{FF2B5EF4-FFF2-40B4-BE49-F238E27FC236}">
                <a16:creationId xmlns:a16="http://schemas.microsoft.com/office/drawing/2014/main" id="{17A6300E-5622-E754-2787-E8C898278FB7}"/>
              </a:ext>
            </a:extLst>
          </p:cNvPr>
          <p:cNvSpPr txBox="1"/>
          <p:nvPr/>
        </p:nvSpPr>
        <p:spPr>
          <a:xfrm>
            <a:off x="1707446" y="2078467"/>
            <a:ext cx="8928996" cy="3785652"/>
          </a:xfrm>
          <a:prstGeom prst="rect">
            <a:avLst/>
          </a:prstGeom>
          <a:noFill/>
        </p:spPr>
        <p:txBody>
          <a:bodyPr wrap="square">
            <a:spAutoFit/>
          </a:bodyPr>
          <a:lstStyle/>
          <a:p>
            <a:r>
              <a:rPr lang="en-MX" sz="3600">
                <a:solidFill>
                  <a:schemeClr val="bg1"/>
                </a:solidFill>
              </a:rPr>
              <a:t>Costos del proyecto</a:t>
            </a:r>
          </a:p>
          <a:p>
            <a:r>
              <a:rPr lang="en-US" sz="3600" b="1">
                <a:solidFill>
                  <a:schemeClr val="bg1"/>
                </a:solidFill>
              </a:rPr>
              <a:t>-</a:t>
            </a:r>
            <a:r>
              <a:rPr lang="en-US" sz="3600" b="1" err="1">
                <a:solidFill>
                  <a:schemeClr val="bg1"/>
                </a:solidFill>
              </a:rPr>
              <a:t>Sueldo</a:t>
            </a:r>
            <a:r>
              <a:rPr lang="en-US" sz="3600" b="1">
                <a:solidFill>
                  <a:schemeClr val="bg1"/>
                </a:solidFill>
              </a:rPr>
              <a:t> </a:t>
            </a:r>
            <a:r>
              <a:rPr lang="en-US" sz="3600" b="1" err="1">
                <a:solidFill>
                  <a:schemeClr val="bg1"/>
                </a:solidFill>
              </a:rPr>
              <a:t>Mensual</a:t>
            </a:r>
            <a:r>
              <a:rPr lang="en-US" sz="3600" b="1">
                <a:solidFill>
                  <a:schemeClr val="bg1"/>
                </a:solidFill>
              </a:rPr>
              <a:t> </a:t>
            </a:r>
            <a:r>
              <a:rPr lang="en-US" sz="3600" b="1" err="1">
                <a:solidFill>
                  <a:schemeClr val="bg1"/>
                </a:solidFill>
              </a:rPr>
              <a:t>por</a:t>
            </a:r>
            <a:r>
              <a:rPr lang="en-US" sz="3600" b="1">
                <a:solidFill>
                  <a:schemeClr val="bg1"/>
                </a:solidFill>
              </a:rPr>
              <a:t> </a:t>
            </a:r>
            <a:r>
              <a:rPr lang="en-US" sz="3600" b="1" err="1">
                <a:solidFill>
                  <a:schemeClr val="bg1"/>
                </a:solidFill>
              </a:rPr>
              <a:t>Desarrollador</a:t>
            </a:r>
            <a:r>
              <a:rPr lang="en-US" sz="3600" b="1">
                <a:solidFill>
                  <a:schemeClr val="bg1"/>
                </a:solidFill>
              </a:rPr>
              <a:t>:</a:t>
            </a:r>
            <a:r>
              <a:rPr lang="en-US" sz="3600">
                <a:solidFill>
                  <a:schemeClr val="bg1"/>
                </a:solidFill>
              </a:rPr>
              <a:t> </a:t>
            </a:r>
            <a:r>
              <a:rPr lang="en-US" sz="3600" b="1">
                <a:solidFill>
                  <a:schemeClr val="bg1"/>
                </a:solidFill>
              </a:rPr>
              <a:t>$10,000</a:t>
            </a:r>
          </a:p>
          <a:p>
            <a:endParaRPr lang="en-US" sz="3600">
              <a:solidFill>
                <a:schemeClr val="bg1"/>
              </a:solidFill>
            </a:endParaRPr>
          </a:p>
          <a:p>
            <a:r>
              <a:rPr lang="en-US" sz="3600" b="1">
                <a:solidFill>
                  <a:schemeClr val="bg1"/>
                </a:solidFill>
              </a:rPr>
              <a:t>-Costo Total:</a:t>
            </a:r>
            <a:r>
              <a:rPr lang="en-US" sz="3600">
                <a:solidFill>
                  <a:schemeClr val="bg1"/>
                </a:solidFill>
              </a:rPr>
              <a:t> Costo = (3 * 6.15 * 10,000) + 25,000 = </a:t>
            </a:r>
            <a:r>
              <a:rPr lang="en-US" sz="3600" b="1">
                <a:solidFill>
                  <a:schemeClr val="bg1"/>
                </a:solidFill>
              </a:rPr>
              <a:t>$209,500</a:t>
            </a:r>
          </a:p>
          <a:p>
            <a:endParaRPr lang="en-MX" sz="2400">
              <a:solidFill>
                <a:schemeClr val="bg1"/>
              </a:solidFill>
            </a:endParaRPr>
          </a:p>
        </p:txBody>
      </p:sp>
    </p:spTree>
    <p:extLst>
      <p:ext uri="{BB962C8B-B14F-4D97-AF65-F5344CB8AC3E}">
        <p14:creationId xmlns:p14="http://schemas.microsoft.com/office/powerpoint/2010/main" val="169128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5"/>
                                        </p:tgtEl>
                                      </p:cBhvr>
                                    </p:animEffect>
                                    <p:animScale>
                                      <p:cBhvr>
                                        <p:cTn id="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E4EE5FF2-B5EB-007D-F471-FB7AAEC9B834}"/>
              </a:ext>
            </a:extLst>
          </p:cNvPr>
          <p:cNvGrpSpPr/>
          <p:nvPr/>
        </p:nvGrpSpPr>
        <p:grpSpPr>
          <a:xfrm>
            <a:off x="10301253" y="5250760"/>
            <a:ext cx="1837988" cy="1511484"/>
            <a:chOff x="7188775" y="3517200"/>
            <a:chExt cx="1753075" cy="1400501"/>
          </a:xfrm>
        </p:grpSpPr>
        <p:grpSp>
          <p:nvGrpSpPr>
            <p:cNvPr id="5" name="Google Shape;567;p39">
              <a:extLst>
                <a:ext uri="{FF2B5EF4-FFF2-40B4-BE49-F238E27FC236}">
                  <a16:creationId xmlns:a16="http://schemas.microsoft.com/office/drawing/2014/main" id="{8B57677A-5EBE-BFA5-EA49-EBE0A60EB5CA}"/>
                </a:ext>
              </a:extLst>
            </p:cNvPr>
            <p:cNvGrpSpPr/>
            <p:nvPr/>
          </p:nvGrpSpPr>
          <p:grpSpPr>
            <a:xfrm>
              <a:off x="7188775" y="3517200"/>
              <a:ext cx="1753075" cy="694625"/>
              <a:chOff x="7188775" y="3875550"/>
              <a:chExt cx="1753075" cy="694625"/>
            </a:xfrm>
          </p:grpSpPr>
          <p:sp>
            <p:nvSpPr>
              <p:cNvPr id="10" name="Google Shape;570;p39">
                <a:extLst>
                  <a:ext uri="{FF2B5EF4-FFF2-40B4-BE49-F238E27FC236}">
                    <a16:creationId xmlns:a16="http://schemas.microsoft.com/office/drawing/2014/main" id="{C94D2DB0-957E-CF68-114D-781712C0B04B}"/>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1" name="Google Shape;568;p39">
                <a:extLst>
                  <a:ext uri="{FF2B5EF4-FFF2-40B4-BE49-F238E27FC236}">
                    <a16:creationId xmlns:a16="http://schemas.microsoft.com/office/drawing/2014/main" id="{3F290DC5-4DAE-A453-1EF4-884F114D2131}"/>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9;p39">
                <a:extLst>
                  <a:ext uri="{FF2B5EF4-FFF2-40B4-BE49-F238E27FC236}">
                    <a16:creationId xmlns:a16="http://schemas.microsoft.com/office/drawing/2014/main" id="{D459C232-5BC5-0C4A-121B-96A6AE7EC70C}"/>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Google Shape;571;p39">
              <a:extLst>
                <a:ext uri="{FF2B5EF4-FFF2-40B4-BE49-F238E27FC236}">
                  <a16:creationId xmlns:a16="http://schemas.microsoft.com/office/drawing/2014/main" id="{FCAE1EF3-0F1C-90C5-FE9F-64895F6406DB}"/>
                </a:ext>
              </a:extLst>
            </p:cNvPr>
            <p:cNvGrpSpPr/>
            <p:nvPr/>
          </p:nvGrpSpPr>
          <p:grpSpPr>
            <a:xfrm>
              <a:off x="7514175" y="4355175"/>
              <a:ext cx="1251425" cy="562526"/>
              <a:chOff x="5827250" y="4355175"/>
              <a:chExt cx="1251425" cy="562526"/>
            </a:xfrm>
          </p:grpSpPr>
          <p:sp>
            <p:nvSpPr>
              <p:cNvPr id="7" name="Google Shape;572;p39">
                <a:extLst>
                  <a:ext uri="{FF2B5EF4-FFF2-40B4-BE49-F238E27FC236}">
                    <a16:creationId xmlns:a16="http://schemas.microsoft.com/office/drawing/2014/main" id="{31508796-B958-DC55-4435-62097BEED8F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8" name="Google Shape;573;p39">
                <a:extLst>
                  <a:ext uri="{FF2B5EF4-FFF2-40B4-BE49-F238E27FC236}">
                    <a16:creationId xmlns:a16="http://schemas.microsoft.com/office/drawing/2014/main" id="{1569C446-A249-906D-A9AB-EAB383BEC1A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4;p39">
                <a:extLst>
                  <a:ext uri="{FF2B5EF4-FFF2-40B4-BE49-F238E27FC236}">
                    <a16:creationId xmlns:a16="http://schemas.microsoft.com/office/drawing/2014/main" id="{08FA760F-2AFC-700B-864E-117F52F8AFA2}"/>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597A06D2-EF56-22F6-7C0F-076399B2828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77780287-E0DC-DFCF-FFFE-B1D739B161CC}"/>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E5A8B29D-AAAA-B718-1166-8496093C2894}"/>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86BA9942-B3BE-744C-6001-F080BB3E3C5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554097A9-7873-775D-BFA3-2C8E111CF7DA}"/>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C336CBD4-A1CA-2395-B193-B869BBA508B7}"/>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A9C7CEC7-8731-714C-0BE9-FFD1B1857371}"/>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39627AC9-D0E9-044E-77DB-E8385D17AC1B}"/>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2970601"/>
            <a:ext cx="5620555" cy="1325563"/>
          </a:xfrm>
        </p:spPr>
        <p:txBody>
          <a:bodyPr>
            <a:normAutofit/>
          </a:bodyPr>
          <a:lstStyle/>
          <a:p>
            <a:r>
              <a:rPr lang="es-MX" sz="4000">
                <a:solidFill>
                  <a:schemeClr val="bg1"/>
                </a:solidFill>
              </a:rPr>
              <a:t>Diagrama de casos de uso</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13" name="Picture 12" descr="A diagram of a system&#10;&#10;Description automatically generated">
            <a:extLst>
              <a:ext uri="{FF2B5EF4-FFF2-40B4-BE49-F238E27FC236}">
                <a16:creationId xmlns:a16="http://schemas.microsoft.com/office/drawing/2014/main" id="{876974A0-11C5-FDFF-0AAF-B377028A5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483" y="666397"/>
            <a:ext cx="6136827" cy="5525206"/>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7DECEED5-31D8-308F-86B3-11E5F96437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81886" y="125801"/>
            <a:ext cx="2894377" cy="6645729"/>
          </a:xfrm>
          <a:prstGeom prst="rect">
            <a:avLst/>
          </a:prstGeom>
        </p:spPr>
      </p:pic>
      <p:sp>
        <p:nvSpPr>
          <p:cNvPr id="19" name="Título 1">
            <a:extLst>
              <a:ext uri="{FF2B5EF4-FFF2-40B4-BE49-F238E27FC236}">
                <a16:creationId xmlns:a16="http://schemas.microsoft.com/office/drawing/2014/main" id="{9200A95C-94B4-5F19-D04A-7026492F7C46}"/>
              </a:ext>
            </a:extLst>
          </p:cNvPr>
          <p:cNvSpPr txBox="1">
            <a:spLocks/>
          </p:cNvSpPr>
          <p:nvPr/>
        </p:nvSpPr>
        <p:spPr>
          <a:xfrm>
            <a:off x="-6079858" y="2785883"/>
            <a:ext cx="598331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Usuarios, ajolotarios y peceras</a:t>
            </a:r>
          </a:p>
        </p:txBody>
      </p:sp>
      <p:grpSp>
        <p:nvGrpSpPr>
          <p:cNvPr id="24" name="OLA MAR INFERIOR IZQ">
            <a:extLst>
              <a:ext uri="{FF2B5EF4-FFF2-40B4-BE49-F238E27FC236}">
                <a16:creationId xmlns:a16="http://schemas.microsoft.com/office/drawing/2014/main" id="{AE8046F7-3F08-4472-726F-321065846ABE}"/>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D2E3150D-BF0D-2A57-0C4D-C6BC34F89A81}"/>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E9A8CE90-5C29-6CA9-667A-9DCFD9FE2C03}"/>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113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24" name="Google Shape;566;p39">
            <a:extLst>
              <a:ext uri="{FF2B5EF4-FFF2-40B4-BE49-F238E27FC236}">
                <a16:creationId xmlns:a16="http://schemas.microsoft.com/office/drawing/2014/main" id="{89B93078-BF69-D415-2B86-43E0AAC42410}"/>
              </a:ext>
            </a:extLst>
          </p:cNvPr>
          <p:cNvGrpSpPr/>
          <p:nvPr/>
        </p:nvGrpSpPr>
        <p:grpSpPr>
          <a:xfrm>
            <a:off x="10301253" y="5250760"/>
            <a:ext cx="1837988" cy="1511484"/>
            <a:chOff x="7188775" y="3517200"/>
            <a:chExt cx="1753075" cy="1400501"/>
          </a:xfrm>
        </p:grpSpPr>
        <p:grpSp>
          <p:nvGrpSpPr>
            <p:cNvPr id="25" name="Google Shape;567;p39">
              <a:extLst>
                <a:ext uri="{FF2B5EF4-FFF2-40B4-BE49-F238E27FC236}">
                  <a16:creationId xmlns:a16="http://schemas.microsoft.com/office/drawing/2014/main" id="{483DA3AB-64A1-4896-1CE0-9191F58DF283}"/>
                </a:ext>
              </a:extLst>
            </p:cNvPr>
            <p:cNvGrpSpPr/>
            <p:nvPr/>
          </p:nvGrpSpPr>
          <p:grpSpPr>
            <a:xfrm>
              <a:off x="7188775" y="3517200"/>
              <a:ext cx="1753075" cy="694625"/>
              <a:chOff x="7188775" y="3875550"/>
              <a:chExt cx="1753075" cy="694625"/>
            </a:xfrm>
          </p:grpSpPr>
          <p:sp>
            <p:nvSpPr>
              <p:cNvPr id="30" name="Google Shape;570;p39">
                <a:extLst>
                  <a:ext uri="{FF2B5EF4-FFF2-40B4-BE49-F238E27FC236}">
                    <a16:creationId xmlns:a16="http://schemas.microsoft.com/office/drawing/2014/main" id="{A3A5F7CB-F844-DE06-E17F-BBC094C43F3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68;p39">
                <a:extLst>
                  <a:ext uri="{FF2B5EF4-FFF2-40B4-BE49-F238E27FC236}">
                    <a16:creationId xmlns:a16="http://schemas.microsoft.com/office/drawing/2014/main" id="{83EEC917-E1D0-E0C5-8936-A1FBC112CCD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69;p39">
                <a:extLst>
                  <a:ext uri="{FF2B5EF4-FFF2-40B4-BE49-F238E27FC236}">
                    <a16:creationId xmlns:a16="http://schemas.microsoft.com/office/drawing/2014/main" id="{FC23D74D-5A5B-DC9D-803D-5BB314523ED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6" name="Google Shape;571;p39">
              <a:extLst>
                <a:ext uri="{FF2B5EF4-FFF2-40B4-BE49-F238E27FC236}">
                  <a16:creationId xmlns:a16="http://schemas.microsoft.com/office/drawing/2014/main" id="{4CCA522A-5B82-41D0-2F5F-7DE212CB56CD}"/>
                </a:ext>
              </a:extLst>
            </p:cNvPr>
            <p:cNvGrpSpPr/>
            <p:nvPr/>
          </p:nvGrpSpPr>
          <p:grpSpPr>
            <a:xfrm>
              <a:off x="7514175" y="4355175"/>
              <a:ext cx="1251425" cy="562526"/>
              <a:chOff x="5827250" y="4355175"/>
              <a:chExt cx="1251425" cy="562526"/>
            </a:xfrm>
          </p:grpSpPr>
          <p:sp>
            <p:nvSpPr>
              <p:cNvPr id="27" name="Google Shape;572;p39">
                <a:extLst>
                  <a:ext uri="{FF2B5EF4-FFF2-40B4-BE49-F238E27FC236}">
                    <a16:creationId xmlns:a16="http://schemas.microsoft.com/office/drawing/2014/main" id="{6C9BAA7F-3DCB-B14B-93A5-1F0F26BFE14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3;p39">
                <a:extLst>
                  <a:ext uri="{FF2B5EF4-FFF2-40B4-BE49-F238E27FC236}">
                    <a16:creationId xmlns:a16="http://schemas.microsoft.com/office/drawing/2014/main" id="{52C8103D-E5A0-18A9-5803-32A636B7CCA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9" name="Google Shape;574;p39">
                <a:extLst>
                  <a:ext uri="{FF2B5EF4-FFF2-40B4-BE49-F238E27FC236}">
                    <a16:creationId xmlns:a16="http://schemas.microsoft.com/office/drawing/2014/main" id="{91640085-32AA-525D-6733-36BC8D4F900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33" name="Rectángulo: esquinas diagonales cortadas 111">
            <a:extLst>
              <a:ext uri="{FF2B5EF4-FFF2-40B4-BE49-F238E27FC236}">
                <a16:creationId xmlns:a16="http://schemas.microsoft.com/office/drawing/2014/main" id="{506474D1-2876-88E0-7ED7-87BCE81B3CE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4" name="PCB SUPERIOR IZQ 2">
            <a:extLst>
              <a:ext uri="{FF2B5EF4-FFF2-40B4-BE49-F238E27FC236}">
                <a16:creationId xmlns:a16="http://schemas.microsoft.com/office/drawing/2014/main" id="{F348018D-247F-5213-D252-1B72C1944A36}"/>
              </a:ext>
            </a:extLst>
          </p:cNvPr>
          <p:cNvGrpSpPr/>
          <p:nvPr/>
        </p:nvGrpSpPr>
        <p:grpSpPr>
          <a:xfrm rot="5400000">
            <a:off x="-267226" y="940330"/>
            <a:ext cx="2346655" cy="751205"/>
            <a:chOff x="215000" y="360877"/>
            <a:chExt cx="2334496" cy="769273"/>
          </a:xfrm>
        </p:grpSpPr>
        <p:grpSp>
          <p:nvGrpSpPr>
            <p:cNvPr id="35" name="Google Shape;544;p39">
              <a:extLst>
                <a:ext uri="{FF2B5EF4-FFF2-40B4-BE49-F238E27FC236}">
                  <a16:creationId xmlns:a16="http://schemas.microsoft.com/office/drawing/2014/main" id="{30D69CEE-994E-858F-B3AD-1EF5478AD1ED}"/>
                </a:ext>
              </a:extLst>
            </p:cNvPr>
            <p:cNvGrpSpPr/>
            <p:nvPr/>
          </p:nvGrpSpPr>
          <p:grpSpPr>
            <a:xfrm>
              <a:off x="220525" y="360877"/>
              <a:ext cx="2328971" cy="537723"/>
              <a:chOff x="220525" y="360877"/>
              <a:chExt cx="2328971" cy="537723"/>
            </a:xfrm>
          </p:grpSpPr>
          <p:sp>
            <p:nvSpPr>
              <p:cNvPr id="38" name="Google Shape;545;p39">
                <a:extLst>
                  <a:ext uri="{FF2B5EF4-FFF2-40B4-BE49-F238E27FC236}">
                    <a16:creationId xmlns:a16="http://schemas.microsoft.com/office/drawing/2014/main" id="{DD96B611-BD0A-93E4-EB4F-DBAFFE52839A}"/>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39" name="Google Shape;546;p39">
                <a:extLst>
                  <a:ext uri="{FF2B5EF4-FFF2-40B4-BE49-F238E27FC236}">
                    <a16:creationId xmlns:a16="http://schemas.microsoft.com/office/drawing/2014/main" id="{A81F0F54-B7CA-FB34-90B8-449573B42F85}"/>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40" name="Google Shape;547;p39">
                <a:extLst>
                  <a:ext uri="{FF2B5EF4-FFF2-40B4-BE49-F238E27FC236}">
                    <a16:creationId xmlns:a16="http://schemas.microsoft.com/office/drawing/2014/main" id="{4684FD59-A1BA-2602-652B-5A54A23CFDD8}"/>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36" name="Google Shape;548;p39">
              <a:extLst>
                <a:ext uri="{FF2B5EF4-FFF2-40B4-BE49-F238E27FC236}">
                  <a16:creationId xmlns:a16="http://schemas.microsoft.com/office/drawing/2014/main" id="{6BD1782C-1FF7-5840-289F-341DE39E079F}"/>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49;p39">
              <a:extLst>
                <a:ext uri="{FF2B5EF4-FFF2-40B4-BE49-F238E27FC236}">
                  <a16:creationId xmlns:a16="http://schemas.microsoft.com/office/drawing/2014/main" id="{367C1FD4-959E-D107-F0D8-BC8F4B58B88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fontScale="90000"/>
          </a:bodyPr>
          <a:lstStyle/>
          <a:p>
            <a:r>
              <a:rPr lang="es-MX" sz="4000">
                <a:solidFill>
                  <a:schemeClr val="bg1"/>
                </a:solidFill>
              </a:rPr>
              <a:t>Diagrama de clases</a:t>
            </a:r>
            <a:br>
              <a:rPr lang="es-MX" sz="4000">
                <a:solidFill>
                  <a:schemeClr val="bg1"/>
                </a:solidFill>
              </a:rPr>
            </a:br>
            <a:r>
              <a:rPr lang="es-MX" sz="4000">
                <a:solidFill>
                  <a:schemeClr val="bg1"/>
                </a:solidFill>
              </a:rPr>
              <a:t>Usuarios, ajolotarios y peceras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screenshot of a computer program&#10;&#10;Description automatically generated">
            <a:extLst>
              <a:ext uri="{FF2B5EF4-FFF2-40B4-BE49-F238E27FC236}">
                <a16:creationId xmlns:a16="http://schemas.microsoft.com/office/drawing/2014/main" id="{F71C4EFD-3AC0-BCE7-706C-0DF1E9D00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6086" y="106135"/>
            <a:ext cx="2894377" cy="6645729"/>
          </a:xfrm>
          <a:prstGeom prst="rect">
            <a:avLst/>
          </a:prstGeom>
        </p:spPr>
      </p:pic>
      <p:pic>
        <p:nvPicPr>
          <p:cNvPr id="5" name="Picture 4" descr="A diagram of a device&#10;&#10;Description automatically generated">
            <a:extLst>
              <a:ext uri="{FF2B5EF4-FFF2-40B4-BE49-F238E27FC236}">
                <a16:creationId xmlns:a16="http://schemas.microsoft.com/office/drawing/2014/main" id="{6958CB82-521C-B2FA-21FF-FC71C66AA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9694" y="7717155"/>
            <a:ext cx="3947160" cy="6054090"/>
          </a:xfrm>
          <a:prstGeom prst="rect">
            <a:avLst/>
          </a:prstGeom>
        </p:spPr>
      </p:pic>
      <p:sp>
        <p:nvSpPr>
          <p:cNvPr id="6" name="Título 1">
            <a:extLst>
              <a:ext uri="{FF2B5EF4-FFF2-40B4-BE49-F238E27FC236}">
                <a16:creationId xmlns:a16="http://schemas.microsoft.com/office/drawing/2014/main" id="{69316198-97CE-830F-C6D5-00B939571B1B}"/>
              </a:ext>
            </a:extLst>
          </p:cNvPr>
          <p:cNvSpPr txBox="1">
            <a:spLocks/>
          </p:cNvSpPr>
          <p:nvPr/>
        </p:nvSpPr>
        <p:spPr>
          <a:xfrm>
            <a:off x="-6580663" y="3428998"/>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Dispositivos y sensores</a:t>
            </a:r>
          </a:p>
        </p:txBody>
      </p:sp>
      <p:grpSp>
        <p:nvGrpSpPr>
          <p:cNvPr id="41" name="OLA MAR INFERIOR IZQ">
            <a:extLst>
              <a:ext uri="{FF2B5EF4-FFF2-40B4-BE49-F238E27FC236}">
                <a16:creationId xmlns:a16="http://schemas.microsoft.com/office/drawing/2014/main" id="{08323E59-2EA6-BBC6-ADA0-519405ACAA7C}"/>
              </a:ext>
            </a:extLst>
          </p:cNvPr>
          <p:cNvGrpSpPr/>
          <p:nvPr/>
        </p:nvGrpSpPr>
        <p:grpSpPr>
          <a:xfrm>
            <a:off x="-22028" y="4606797"/>
            <a:ext cx="4885856" cy="2266679"/>
            <a:chOff x="-22028" y="4606797"/>
            <a:chExt cx="4885856" cy="2266679"/>
          </a:xfrm>
        </p:grpSpPr>
        <p:sp>
          <p:nvSpPr>
            <p:cNvPr id="42" name="Google Shape;1427;p35">
              <a:extLst>
                <a:ext uri="{FF2B5EF4-FFF2-40B4-BE49-F238E27FC236}">
                  <a16:creationId xmlns:a16="http://schemas.microsoft.com/office/drawing/2014/main" id="{84279CB2-9692-0B84-2E85-4E97F7EC736C}"/>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5">
              <a:extLst>
                <a:ext uri="{FF2B5EF4-FFF2-40B4-BE49-F238E27FC236}">
                  <a16:creationId xmlns:a16="http://schemas.microsoft.com/office/drawing/2014/main" id="{B8D46C96-ABF2-3FB3-2962-49B83D1CD97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051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E9FCE90E-F0F2-C34D-F537-AD98EB63FF54}"/>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3ABEE48C-D2C8-72CC-B89C-F4FC5E044FAE}"/>
                </a:ext>
              </a:extLst>
            </p:cNvPr>
            <p:cNvGrpSpPr/>
            <p:nvPr/>
          </p:nvGrpSpPr>
          <p:grpSpPr>
            <a:xfrm>
              <a:off x="7188775" y="3517200"/>
              <a:ext cx="1753075" cy="694625"/>
              <a:chOff x="7188775" y="3875550"/>
              <a:chExt cx="1753075" cy="694625"/>
            </a:xfrm>
          </p:grpSpPr>
          <p:sp>
            <p:nvSpPr>
              <p:cNvPr id="13" name="Google Shape;570;p39">
                <a:extLst>
                  <a:ext uri="{FF2B5EF4-FFF2-40B4-BE49-F238E27FC236}">
                    <a16:creationId xmlns:a16="http://schemas.microsoft.com/office/drawing/2014/main" id="{3CCCE970-7781-8AFF-0F4D-929C4804C20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8;p39">
                <a:extLst>
                  <a:ext uri="{FF2B5EF4-FFF2-40B4-BE49-F238E27FC236}">
                    <a16:creationId xmlns:a16="http://schemas.microsoft.com/office/drawing/2014/main" id="{900F9FFD-F38E-06BC-7610-422ACC63E3A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9;p39">
                <a:extLst>
                  <a:ext uri="{FF2B5EF4-FFF2-40B4-BE49-F238E27FC236}">
                    <a16:creationId xmlns:a16="http://schemas.microsoft.com/office/drawing/2014/main" id="{279BB44B-EF08-09D5-E5D5-0B1DDDDA94D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9" name="Google Shape;571;p39">
              <a:extLst>
                <a:ext uri="{FF2B5EF4-FFF2-40B4-BE49-F238E27FC236}">
                  <a16:creationId xmlns:a16="http://schemas.microsoft.com/office/drawing/2014/main" id="{F2EE0424-4276-F776-CE6F-72AF3B039EC5}"/>
                </a:ext>
              </a:extLst>
            </p:cNvPr>
            <p:cNvGrpSpPr/>
            <p:nvPr/>
          </p:nvGrpSpPr>
          <p:grpSpPr>
            <a:xfrm>
              <a:off x="7514175" y="4355175"/>
              <a:ext cx="1251425" cy="562526"/>
              <a:chOff x="5827250" y="4355175"/>
              <a:chExt cx="1251425" cy="562526"/>
            </a:xfrm>
          </p:grpSpPr>
          <p:sp>
            <p:nvSpPr>
              <p:cNvPr id="10" name="Google Shape;572;p39">
                <a:extLst>
                  <a:ext uri="{FF2B5EF4-FFF2-40B4-BE49-F238E27FC236}">
                    <a16:creationId xmlns:a16="http://schemas.microsoft.com/office/drawing/2014/main" id="{45EA2A72-394A-4827-BE45-6B614A8978D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3;p39">
                <a:extLst>
                  <a:ext uri="{FF2B5EF4-FFF2-40B4-BE49-F238E27FC236}">
                    <a16:creationId xmlns:a16="http://schemas.microsoft.com/office/drawing/2014/main" id="{CADC9A4E-A7A3-9337-7E6F-EB16698C519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4;p39">
                <a:extLst>
                  <a:ext uri="{FF2B5EF4-FFF2-40B4-BE49-F238E27FC236}">
                    <a16:creationId xmlns:a16="http://schemas.microsoft.com/office/drawing/2014/main" id="{9B6CAC6D-6478-FC50-4BD8-25A2FA21A0A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6" name="Rectángulo: esquinas diagonales cortadas 111">
            <a:extLst>
              <a:ext uri="{FF2B5EF4-FFF2-40B4-BE49-F238E27FC236}">
                <a16:creationId xmlns:a16="http://schemas.microsoft.com/office/drawing/2014/main" id="{D40C65A4-FAA2-22D1-AF67-BB2D3781706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PCB SUPERIOR IZQ 2">
            <a:extLst>
              <a:ext uri="{FF2B5EF4-FFF2-40B4-BE49-F238E27FC236}">
                <a16:creationId xmlns:a16="http://schemas.microsoft.com/office/drawing/2014/main" id="{9B609CCE-BC83-2D1F-6748-E9335FECDB1A}"/>
              </a:ext>
            </a:extLst>
          </p:cNvPr>
          <p:cNvGrpSpPr/>
          <p:nvPr/>
        </p:nvGrpSpPr>
        <p:grpSpPr>
          <a:xfrm rot="5400000">
            <a:off x="-267226" y="940330"/>
            <a:ext cx="2346655" cy="751205"/>
            <a:chOff x="215000" y="360877"/>
            <a:chExt cx="2334496" cy="769273"/>
          </a:xfrm>
        </p:grpSpPr>
        <p:grpSp>
          <p:nvGrpSpPr>
            <p:cNvPr id="18" name="Google Shape;544;p39">
              <a:extLst>
                <a:ext uri="{FF2B5EF4-FFF2-40B4-BE49-F238E27FC236}">
                  <a16:creationId xmlns:a16="http://schemas.microsoft.com/office/drawing/2014/main" id="{D1721ED5-519E-3A66-1462-C8F0C62201D0}"/>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34FCBBE3-71FD-8D2C-9634-7C69AC4F774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F6997C79-4361-8816-68D3-C97D49338EBE}"/>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FE4E2F51-3E4F-39B0-529F-35E945FF1732}"/>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9" name="Google Shape;548;p39">
              <a:extLst>
                <a:ext uri="{FF2B5EF4-FFF2-40B4-BE49-F238E27FC236}">
                  <a16:creationId xmlns:a16="http://schemas.microsoft.com/office/drawing/2014/main" id="{2C5535A6-68D8-854C-2CD5-D0B0029BDFC1}"/>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05EB10BD-77DC-7160-1AF7-2C6F7911A83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clases</a:t>
            </a:r>
            <a:br>
              <a:rPr lang="es-MX" sz="4000">
                <a:solidFill>
                  <a:schemeClr val="bg1"/>
                </a:solidFill>
              </a:rPr>
            </a:br>
            <a:r>
              <a:rPr lang="es-MX" sz="4000">
                <a:solidFill>
                  <a:schemeClr val="bg1"/>
                </a:solidFill>
              </a:rPr>
              <a:t>Dispositivos y sensores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diagram of a device&#10;&#10;Description automatically generated">
            <a:extLst>
              <a:ext uri="{FF2B5EF4-FFF2-40B4-BE49-F238E27FC236}">
                <a16:creationId xmlns:a16="http://schemas.microsoft.com/office/drawing/2014/main" id="{A862FED0-BB76-BCAA-291A-C7D0D0C0FA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1387" y="324952"/>
            <a:ext cx="4047568" cy="620809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B84FAF4-2117-5B30-CA2B-56085A6C7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402" y="1342071"/>
            <a:ext cx="2471420" cy="4173855"/>
          </a:xfrm>
          <a:prstGeom prst="rect">
            <a:avLst/>
          </a:prstGeom>
        </p:spPr>
      </p:pic>
      <p:sp>
        <p:nvSpPr>
          <p:cNvPr id="8" name="Título 1">
            <a:extLst>
              <a:ext uri="{FF2B5EF4-FFF2-40B4-BE49-F238E27FC236}">
                <a16:creationId xmlns:a16="http://schemas.microsoft.com/office/drawing/2014/main" id="{75EC82CC-05AF-3C10-23AC-0BFF34FFF5F3}"/>
              </a:ext>
            </a:extLst>
          </p:cNvPr>
          <p:cNvSpPr txBox="1">
            <a:spLocks/>
          </p:cNvSpPr>
          <p:nvPr/>
        </p:nvSpPr>
        <p:spPr>
          <a:xfrm>
            <a:off x="-6656007" y="3428999"/>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Mediciones y alertas</a:t>
            </a:r>
          </a:p>
        </p:txBody>
      </p:sp>
      <p:grpSp>
        <p:nvGrpSpPr>
          <p:cNvPr id="24" name="OLA MAR INFERIOR IZQ">
            <a:extLst>
              <a:ext uri="{FF2B5EF4-FFF2-40B4-BE49-F238E27FC236}">
                <a16:creationId xmlns:a16="http://schemas.microsoft.com/office/drawing/2014/main" id="{50B79D7B-1D84-8690-AAE3-C2AB63D69F38}"/>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A714578C-24BB-6780-633E-B9ADE003FF4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FE8D8CA2-9D18-E31B-4216-12F196ACED7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869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E9FCE90E-F0F2-C34D-F537-AD98EB63FF54}"/>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3ABEE48C-D2C8-72CC-B89C-F4FC5E044FAE}"/>
                </a:ext>
              </a:extLst>
            </p:cNvPr>
            <p:cNvGrpSpPr/>
            <p:nvPr/>
          </p:nvGrpSpPr>
          <p:grpSpPr>
            <a:xfrm>
              <a:off x="7188775" y="3517200"/>
              <a:ext cx="1753075" cy="694625"/>
              <a:chOff x="7188775" y="3875550"/>
              <a:chExt cx="1753075" cy="694625"/>
            </a:xfrm>
          </p:grpSpPr>
          <p:sp>
            <p:nvSpPr>
              <p:cNvPr id="13" name="Google Shape;570;p39">
                <a:extLst>
                  <a:ext uri="{FF2B5EF4-FFF2-40B4-BE49-F238E27FC236}">
                    <a16:creationId xmlns:a16="http://schemas.microsoft.com/office/drawing/2014/main" id="{3CCCE970-7781-8AFF-0F4D-929C4804C204}"/>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8;p39">
                <a:extLst>
                  <a:ext uri="{FF2B5EF4-FFF2-40B4-BE49-F238E27FC236}">
                    <a16:creationId xmlns:a16="http://schemas.microsoft.com/office/drawing/2014/main" id="{900F9FFD-F38E-06BC-7610-422ACC63E3A2}"/>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9;p39">
                <a:extLst>
                  <a:ext uri="{FF2B5EF4-FFF2-40B4-BE49-F238E27FC236}">
                    <a16:creationId xmlns:a16="http://schemas.microsoft.com/office/drawing/2014/main" id="{279BB44B-EF08-09D5-E5D5-0B1DDDDA94D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9" name="Google Shape;571;p39">
              <a:extLst>
                <a:ext uri="{FF2B5EF4-FFF2-40B4-BE49-F238E27FC236}">
                  <a16:creationId xmlns:a16="http://schemas.microsoft.com/office/drawing/2014/main" id="{F2EE0424-4276-F776-CE6F-72AF3B039EC5}"/>
                </a:ext>
              </a:extLst>
            </p:cNvPr>
            <p:cNvGrpSpPr/>
            <p:nvPr/>
          </p:nvGrpSpPr>
          <p:grpSpPr>
            <a:xfrm>
              <a:off x="7514175" y="4355175"/>
              <a:ext cx="1251425" cy="562526"/>
              <a:chOff x="5827250" y="4355175"/>
              <a:chExt cx="1251425" cy="562526"/>
            </a:xfrm>
          </p:grpSpPr>
          <p:sp>
            <p:nvSpPr>
              <p:cNvPr id="10" name="Google Shape;572;p39">
                <a:extLst>
                  <a:ext uri="{FF2B5EF4-FFF2-40B4-BE49-F238E27FC236}">
                    <a16:creationId xmlns:a16="http://schemas.microsoft.com/office/drawing/2014/main" id="{45EA2A72-394A-4827-BE45-6B614A8978D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3;p39">
                <a:extLst>
                  <a:ext uri="{FF2B5EF4-FFF2-40B4-BE49-F238E27FC236}">
                    <a16:creationId xmlns:a16="http://schemas.microsoft.com/office/drawing/2014/main" id="{CADC9A4E-A7A3-9337-7E6F-EB16698C519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4;p39">
                <a:extLst>
                  <a:ext uri="{FF2B5EF4-FFF2-40B4-BE49-F238E27FC236}">
                    <a16:creationId xmlns:a16="http://schemas.microsoft.com/office/drawing/2014/main" id="{9B6CAC6D-6478-FC50-4BD8-25A2FA21A0A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6" name="Rectángulo: esquinas diagonales cortadas 111">
            <a:extLst>
              <a:ext uri="{FF2B5EF4-FFF2-40B4-BE49-F238E27FC236}">
                <a16:creationId xmlns:a16="http://schemas.microsoft.com/office/drawing/2014/main" id="{D40C65A4-FAA2-22D1-AF67-BB2D3781706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PCB SUPERIOR IZQ 2">
            <a:extLst>
              <a:ext uri="{FF2B5EF4-FFF2-40B4-BE49-F238E27FC236}">
                <a16:creationId xmlns:a16="http://schemas.microsoft.com/office/drawing/2014/main" id="{9B609CCE-BC83-2D1F-6748-E9335FECDB1A}"/>
              </a:ext>
            </a:extLst>
          </p:cNvPr>
          <p:cNvGrpSpPr/>
          <p:nvPr/>
        </p:nvGrpSpPr>
        <p:grpSpPr>
          <a:xfrm rot="5400000">
            <a:off x="-267226" y="940330"/>
            <a:ext cx="2346655" cy="751205"/>
            <a:chOff x="215000" y="360877"/>
            <a:chExt cx="2334496" cy="769273"/>
          </a:xfrm>
        </p:grpSpPr>
        <p:grpSp>
          <p:nvGrpSpPr>
            <p:cNvPr id="18" name="Google Shape;544;p39">
              <a:extLst>
                <a:ext uri="{FF2B5EF4-FFF2-40B4-BE49-F238E27FC236}">
                  <a16:creationId xmlns:a16="http://schemas.microsoft.com/office/drawing/2014/main" id="{D1721ED5-519E-3A66-1462-C8F0C62201D0}"/>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34FCBBE3-71FD-8D2C-9634-7C69AC4F774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F6997C79-4361-8816-68D3-C97D49338EBE}"/>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FE4E2F51-3E4F-39B0-529F-35E945FF1732}"/>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9" name="Google Shape;548;p39">
              <a:extLst>
                <a:ext uri="{FF2B5EF4-FFF2-40B4-BE49-F238E27FC236}">
                  <a16:creationId xmlns:a16="http://schemas.microsoft.com/office/drawing/2014/main" id="{2C5535A6-68D8-854C-2CD5-D0B0029BDFC1}"/>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05EB10BD-77DC-7160-1AF7-2C6F7911A83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clases</a:t>
            </a:r>
            <a:br>
              <a:rPr lang="es-MX" sz="4000">
                <a:solidFill>
                  <a:schemeClr val="bg1"/>
                </a:solidFill>
              </a:rPr>
            </a:br>
            <a:r>
              <a:rPr lang="es-MX" sz="4000">
                <a:solidFill>
                  <a:schemeClr val="bg1"/>
                </a:solidFill>
              </a:rPr>
              <a:t>Ajolotes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6" name="Picture 5" descr="A screenshot of a computer&#10;&#10;Description automatically generated">
            <a:extLst>
              <a:ext uri="{FF2B5EF4-FFF2-40B4-BE49-F238E27FC236}">
                <a16:creationId xmlns:a16="http://schemas.microsoft.com/office/drawing/2014/main" id="{5B84FAF4-2117-5B30-CA2B-56085A6C7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402" y="1342071"/>
            <a:ext cx="2471420" cy="4173855"/>
          </a:xfrm>
          <a:prstGeom prst="rect">
            <a:avLst/>
          </a:prstGeom>
        </p:spPr>
      </p:pic>
      <p:sp>
        <p:nvSpPr>
          <p:cNvPr id="8" name="Título 1">
            <a:extLst>
              <a:ext uri="{FF2B5EF4-FFF2-40B4-BE49-F238E27FC236}">
                <a16:creationId xmlns:a16="http://schemas.microsoft.com/office/drawing/2014/main" id="{75EC82CC-05AF-3C10-23AC-0BFF34FFF5F3}"/>
              </a:ext>
            </a:extLst>
          </p:cNvPr>
          <p:cNvSpPr txBox="1">
            <a:spLocks/>
          </p:cNvSpPr>
          <p:nvPr/>
        </p:nvSpPr>
        <p:spPr>
          <a:xfrm>
            <a:off x="-6656007" y="3428999"/>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clases</a:t>
            </a:r>
            <a:br>
              <a:rPr lang="es-MX" sz="4000"/>
            </a:br>
            <a:r>
              <a:rPr lang="es-MX" sz="4000"/>
              <a:t>Mediciones y alertas</a:t>
            </a:r>
          </a:p>
        </p:txBody>
      </p:sp>
      <p:grpSp>
        <p:nvGrpSpPr>
          <p:cNvPr id="24" name="OLA MAR INFERIOR IZQ">
            <a:extLst>
              <a:ext uri="{FF2B5EF4-FFF2-40B4-BE49-F238E27FC236}">
                <a16:creationId xmlns:a16="http://schemas.microsoft.com/office/drawing/2014/main" id="{50B79D7B-1D84-8690-AAE3-C2AB63D69F38}"/>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A714578C-24BB-6780-633E-B9ADE003FF4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FE8D8CA2-9D18-E31B-4216-12F196ACED7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descr="A screenshot of a computer&#10;&#10;Description automatically generated">
            <a:extLst>
              <a:ext uri="{FF2B5EF4-FFF2-40B4-BE49-F238E27FC236}">
                <a16:creationId xmlns:a16="http://schemas.microsoft.com/office/drawing/2014/main" id="{696016D5-A402-9822-E377-FF75BDB1F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673" y="771599"/>
            <a:ext cx="3146994" cy="5314798"/>
          </a:xfrm>
          <a:prstGeom prst="rect">
            <a:avLst/>
          </a:prstGeom>
        </p:spPr>
      </p:pic>
    </p:spTree>
    <p:extLst>
      <p:ext uri="{BB962C8B-B14F-4D97-AF65-F5344CB8AC3E}">
        <p14:creationId xmlns:p14="http://schemas.microsoft.com/office/powerpoint/2010/main" val="160446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BADCDD13-65DA-31B5-B05C-CA26BB9F6B46}"/>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8AC52F24-2D8E-1A38-ABBC-66728A93EE07}"/>
                </a:ext>
              </a:extLst>
            </p:cNvPr>
            <p:cNvGrpSpPr/>
            <p:nvPr/>
          </p:nvGrpSpPr>
          <p:grpSpPr>
            <a:xfrm>
              <a:off x="7188775" y="3517200"/>
              <a:ext cx="1753075" cy="694625"/>
              <a:chOff x="7188775" y="3875550"/>
              <a:chExt cx="1753075" cy="694625"/>
            </a:xfrm>
          </p:grpSpPr>
          <p:sp>
            <p:nvSpPr>
              <p:cNvPr id="13" name="Google Shape;570;p39">
                <a:extLst>
                  <a:ext uri="{FF2B5EF4-FFF2-40B4-BE49-F238E27FC236}">
                    <a16:creationId xmlns:a16="http://schemas.microsoft.com/office/drawing/2014/main" id="{859860FA-83A7-E766-9EBD-67C9FD435CE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8;p39">
                <a:extLst>
                  <a:ext uri="{FF2B5EF4-FFF2-40B4-BE49-F238E27FC236}">
                    <a16:creationId xmlns:a16="http://schemas.microsoft.com/office/drawing/2014/main" id="{C1CF8910-350D-D060-EE18-4AA17FE8B860}"/>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9;p39">
                <a:extLst>
                  <a:ext uri="{FF2B5EF4-FFF2-40B4-BE49-F238E27FC236}">
                    <a16:creationId xmlns:a16="http://schemas.microsoft.com/office/drawing/2014/main" id="{1F570D30-8A61-BC12-A926-D289E48419A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737B05DD-85BF-C112-02CB-12AA893A689E}"/>
                </a:ext>
              </a:extLst>
            </p:cNvPr>
            <p:cNvGrpSpPr/>
            <p:nvPr/>
          </p:nvGrpSpPr>
          <p:grpSpPr>
            <a:xfrm>
              <a:off x="7514175" y="4355175"/>
              <a:ext cx="1251425" cy="562526"/>
              <a:chOff x="5827250" y="4355175"/>
              <a:chExt cx="1251425" cy="562526"/>
            </a:xfrm>
          </p:grpSpPr>
          <p:sp>
            <p:nvSpPr>
              <p:cNvPr id="10" name="Google Shape;572;p39">
                <a:extLst>
                  <a:ext uri="{FF2B5EF4-FFF2-40B4-BE49-F238E27FC236}">
                    <a16:creationId xmlns:a16="http://schemas.microsoft.com/office/drawing/2014/main" id="{D4673606-25CA-1C7E-9BEA-994129EA99D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3;p39">
                <a:extLst>
                  <a:ext uri="{FF2B5EF4-FFF2-40B4-BE49-F238E27FC236}">
                    <a16:creationId xmlns:a16="http://schemas.microsoft.com/office/drawing/2014/main" id="{3793B0DD-B5E0-5AE6-A091-2BEF19054648}"/>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4;p39">
                <a:extLst>
                  <a:ext uri="{FF2B5EF4-FFF2-40B4-BE49-F238E27FC236}">
                    <a16:creationId xmlns:a16="http://schemas.microsoft.com/office/drawing/2014/main" id="{28B1303D-8AF6-1D1A-3FFD-6FCA26AE4DB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6" name="Rectángulo: esquinas diagonales cortadas 111">
            <a:extLst>
              <a:ext uri="{FF2B5EF4-FFF2-40B4-BE49-F238E27FC236}">
                <a16:creationId xmlns:a16="http://schemas.microsoft.com/office/drawing/2014/main" id="{31C25826-C368-3EB6-457B-E1EFABFF7E5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PCB SUPERIOR IZQ 2">
            <a:extLst>
              <a:ext uri="{FF2B5EF4-FFF2-40B4-BE49-F238E27FC236}">
                <a16:creationId xmlns:a16="http://schemas.microsoft.com/office/drawing/2014/main" id="{F588E159-7AB7-E8D9-BC64-CC4B280BBD50}"/>
              </a:ext>
            </a:extLst>
          </p:cNvPr>
          <p:cNvGrpSpPr/>
          <p:nvPr/>
        </p:nvGrpSpPr>
        <p:grpSpPr>
          <a:xfrm rot="5400000">
            <a:off x="-267226" y="940330"/>
            <a:ext cx="2346655" cy="751205"/>
            <a:chOff x="215000" y="360877"/>
            <a:chExt cx="2334496" cy="769273"/>
          </a:xfrm>
        </p:grpSpPr>
        <p:grpSp>
          <p:nvGrpSpPr>
            <p:cNvPr id="18" name="Google Shape;544;p39">
              <a:extLst>
                <a:ext uri="{FF2B5EF4-FFF2-40B4-BE49-F238E27FC236}">
                  <a16:creationId xmlns:a16="http://schemas.microsoft.com/office/drawing/2014/main" id="{8DE4A3BA-E291-7BB1-05BB-AAD765FF9969}"/>
                </a:ext>
              </a:extLst>
            </p:cNvPr>
            <p:cNvGrpSpPr/>
            <p:nvPr/>
          </p:nvGrpSpPr>
          <p:grpSpPr>
            <a:xfrm>
              <a:off x="220525" y="360877"/>
              <a:ext cx="2328971" cy="537723"/>
              <a:chOff x="220525" y="360877"/>
              <a:chExt cx="2328971" cy="537723"/>
            </a:xfrm>
          </p:grpSpPr>
          <p:sp>
            <p:nvSpPr>
              <p:cNvPr id="21" name="Google Shape;545;p39">
                <a:extLst>
                  <a:ext uri="{FF2B5EF4-FFF2-40B4-BE49-F238E27FC236}">
                    <a16:creationId xmlns:a16="http://schemas.microsoft.com/office/drawing/2014/main" id="{EBAD8CFB-DF79-66E9-A82F-033BC4BDEA77}"/>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2" name="Google Shape;546;p39">
                <a:extLst>
                  <a:ext uri="{FF2B5EF4-FFF2-40B4-BE49-F238E27FC236}">
                    <a16:creationId xmlns:a16="http://schemas.microsoft.com/office/drawing/2014/main" id="{59ECAC19-9291-39D2-0119-CE340A21EE4C}"/>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47;p39">
                <a:extLst>
                  <a:ext uri="{FF2B5EF4-FFF2-40B4-BE49-F238E27FC236}">
                    <a16:creationId xmlns:a16="http://schemas.microsoft.com/office/drawing/2014/main" id="{E42B8BFB-EA66-D4D3-521B-22582C4659C6}"/>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9" name="Google Shape;548;p39">
              <a:extLst>
                <a:ext uri="{FF2B5EF4-FFF2-40B4-BE49-F238E27FC236}">
                  <a16:creationId xmlns:a16="http://schemas.microsoft.com/office/drawing/2014/main" id="{4782E0B5-7E35-8F41-4EC8-D8A08DBB71A2}"/>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 name="Google Shape;549;p39">
              <a:extLst>
                <a:ext uri="{FF2B5EF4-FFF2-40B4-BE49-F238E27FC236}">
                  <a16:creationId xmlns:a16="http://schemas.microsoft.com/office/drawing/2014/main" id="{CC3ECC96-FB0E-5105-6ADB-F6A3437092F5}"/>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clases</a:t>
            </a:r>
            <a:br>
              <a:rPr lang="es-MX" sz="4000">
                <a:solidFill>
                  <a:schemeClr val="bg1"/>
                </a:solidFill>
              </a:rPr>
            </a:br>
            <a:r>
              <a:rPr lang="es-MX" sz="4000">
                <a:solidFill>
                  <a:schemeClr val="bg1"/>
                </a:solidFill>
              </a:rPr>
              <a:t>Mediciones y alertas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screenshot of a computer&#10;&#10;Description automatically generated">
            <a:extLst>
              <a:ext uri="{FF2B5EF4-FFF2-40B4-BE49-F238E27FC236}">
                <a16:creationId xmlns:a16="http://schemas.microsoft.com/office/drawing/2014/main" id="{1ED4AC27-A2D7-E9CC-ACE2-4108DA9F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321" y="356755"/>
            <a:ext cx="3106366" cy="6144488"/>
          </a:xfrm>
          <a:prstGeom prst="rect">
            <a:avLst/>
          </a:prstGeom>
        </p:spPr>
      </p:pic>
      <p:sp>
        <p:nvSpPr>
          <p:cNvPr id="8" name="Título 1">
            <a:extLst>
              <a:ext uri="{FF2B5EF4-FFF2-40B4-BE49-F238E27FC236}">
                <a16:creationId xmlns:a16="http://schemas.microsoft.com/office/drawing/2014/main" id="{599E93CF-D5CF-31F9-37B5-B18FC24ED7A6}"/>
              </a:ext>
            </a:extLst>
          </p:cNvPr>
          <p:cNvSpPr txBox="1">
            <a:spLocks/>
          </p:cNvSpPr>
          <p:nvPr/>
        </p:nvSpPr>
        <p:spPr>
          <a:xfrm>
            <a:off x="-4951678" y="3633382"/>
            <a:ext cx="4670324"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secuencia</a:t>
            </a:r>
            <a:br>
              <a:rPr lang="es-MX" sz="4000"/>
            </a:br>
            <a:r>
              <a:rPr lang="es-MX" sz="4000"/>
              <a:t>Autenticación de usuario</a:t>
            </a:r>
          </a:p>
        </p:txBody>
      </p:sp>
      <p:pic>
        <p:nvPicPr>
          <p:cNvPr id="9" name="Picture 8" descr="A diagram of a system&#10;&#10;Description automatically generated">
            <a:extLst>
              <a:ext uri="{FF2B5EF4-FFF2-40B4-BE49-F238E27FC236}">
                <a16:creationId xmlns:a16="http://schemas.microsoft.com/office/drawing/2014/main" id="{1577E417-723D-0FE0-9D34-5DB62919F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02" y="-4772918"/>
            <a:ext cx="7798118" cy="4367883"/>
          </a:xfrm>
          <a:prstGeom prst="rect">
            <a:avLst/>
          </a:prstGeom>
        </p:spPr>
      </p:pic>
      <p:grpSp>
        <p:nvGrpSpPr>
          <p:cNvPr id="24" name="OLA MAR INFERIOR IZQ">
            <a:extLst>
              <a:ext uri="{FF2B5EF4-FFF2-40B4-BE49-F238E27FC236}">
                <a16:creationId xmlns:a16="http://schemas.microsoft.com/office/drawing/2014/main" id="{9B196555-7CE3-98F9-8C33-A5DDBB3DCFC8}"/>
              </a:ext>
            </a:extLst>
          </p:cNvPr>
          <p:cNvGrpSpPr/>
          <p:nvPr/>
        </p:nvGrpSpPr>
        <p:grpSpPr>
          <a:xfrm>
            <a:off x="-22028" y="4606797"/>
            <a:ext cx="4885856" cy="2266679"/>
            <a:chOff x="-22028" y="4606797"/>
            <a:chExt cx="4885856" cy="2266679"/>
          </a:xfrm>
        </p:grpSpPr>
        <p:sp>
          <p:nvSpPr>
            <p:cNvPr id="25" name="Google Shape;1427;p35">
              <a:extLst>
                <a:ext uri="{FF2B5EF4-FFF2-40B4-BE49-F238E27FC236}">
                  <a16:creationId xmlns:a16="http://schemas.microsoft.com/office/drawing/2014/main" id="{43F10D7A-76FE-228D-A93E-4DEB492B943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8;p35">
              <a:extLst>
                <a:ext uri="{FF2B5EF4-FFF2-40B4-BE49-F238E27FC236}">
                  <a16:creationId xmlns:a16="http://schemas.microsoft.com/office/drawing/2014/main" id="{6F50785A-CA7E-97BD-DB44-50CBDB58F6DD}"/>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825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23" name="Google Shape;566;p39">
            <a:extLst>
              <a:ext uri="{FF2B5EF4-FFF2-40B4-BE49-F238E27FC236}">
                <a16:creationId xmlns:a16="http://schemas.microsoft.com/office/drawing/2014/main" id="{3D13AD8D-2DDC-2B27-246A-D46302BD86CA}"/>
              </a:ext>
            </a:extLst>
          </p:cNvPr>
          <p:cNvGrpSpPr/>
          <p:nvPr/>
        </p:nvGrpSpPr>
        <p:grpSpPr>
          <a:xfrm>
            <a:off x="10301253" y="5250760"/>
            <a:ext cx="1837988" cy="1511484"/>
            <a:chOff x="7188775" y="3517200"/>
            <a:chExt cx="1753075" cy="1400501"/>
          </a:xfrm>
        </p:grpSpPr>
        <p:grpSp>
          <p:nvGrpSpPr>
            <p:cNvPr id="24" name="Google Shape;567;p39">
              <a:extLst>
                <a:ext uri="{FF2B5EF4-FFF2-40B4-BE49-F238E27FC236}">
                  <a16:creationId xmlns:a16="http://schemas.microsoft.com/office/drawing/2014/main" id="{51F7D6CA-6824-6F22-2F24-C9C39CDF05E3}"/>
                </a:ext>
              </a:extLst>
            </p:cNvPr>
            <p:cNvGrpSpPr/>
            <p:nvPr/>
          </p:nvGrpSpPr>
          <p:grpSpPr>
            <a:xfrm>
              <a:off x="7188775" y="3517200"/>
              <a:ext cx="1753075" cy="694625"/>
              <a:chOff x="7188775" y="3875550"/>
              <a:chExt cx="1753075" cy="694625"/>
            </a:xfrm>
          </p:grpSpPr>
          <p:sp>
            <p:nvSpPr>
              <p:cNvPr id="29" name="Google Shape;570;p39">
                <a:extLst>
                  <a:ext uri="{FF2B5EF4-FFF2-40B4-BE49-F238E27FC236}">
                    <a16:creationId xmlns:a16="http://schemas.microsoft.com/office/drawing/2014/main" id="{3A64461B-C2A7-B259-587D-210198571C0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8;p39">
                <a:extLst>
                  <a:ext uri="{FF2B5EF4-FFF2-40B4-BE49-F238E27FC236}">
                    <a16:creationId xmlns:a16="http://schemas.microsoft.com/office/drawing/2014/main" id="{11EDC1D4-2119-B68C-1F76-D5A8E372041A}"/>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69;p39">
                <a:extLst>
                  <a:ext uri="{FF2B5EF4-FFF2-40B4-BE49-F238E27FC236}">
                    <a16:creationId xmlns:a16="http://schemas.microsoft.com/office/drawing/2014/main" id="{5853AA7A-6E34-CD05-EC3C-5452C0A24CE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F602E7D7-4FBA-90E2-A3FD-0E4CF6D62A01}"/>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3CBAB98E-C16B-C8B4-EB55-1F16EEF90496}"/>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1663CB63-BCE6-20BF-A9F3-43E7184FD6E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CAA5B9C2-65ED-F6DC-7D02-96EFA0EA3731}"/>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32" name="Rectángulo: esquinas diagonales cortadas 111">
            <a:extLst>
              <a:ext uri="{FF2B5EF4-FFF2-40B4-BE49-F238E27FC236}">
                <a16:creationId xmlns:a16="http://schemas.microsoft.com/office/drawing/2014/main" id="{EB9A9FFA-B72B-B887-00AF-BED7B05D656C}"/>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 name="PCB SUPERIOR IZQ 2">
            <a:extLst>
              <a:ext uri="{FF2B5EF4-FFF2-40B4-BE49-F238E27FC236}">
                <a16:creationId xmlns:a16="http://schemas.microsoft.com/office/drawing/2014/main" id="{DCC82757-2BDA-0000-D91A-39858713085B}"/>
              </a:ext>
            </a:extLst>
          </p:cNvPr>
          <p:cNvGrpSpPr/>
          <p:nvPr/>
        </p:nvGrpSpPr>
        <p:grpSpPr>
          <a:xfrm rot="5400000">
            <a:off x="-267226" y="940330"/>
            <a:ext cx="2346655" cy="751205"/>
            <a:chOff x="215000" y="360877"/>
            <a:chExt cx="2334496" cy="769273"/>
          </a:xfrm>
        </p:grpSpPr>
        <p:grpSp>
          <p:nvGrpSpPr>
            <p:cNvPr id="34" name="Google Shape;544;p39">
              <a:extLst>
                <a:ext uri="{FF2B5EF4-FFF2-40B4-BE49-F238E27FC236}">
                  <a16:creationId xmlns:a16="http://schemas.microsoft.com/office/drawing/2014/main" id="{7FC9DF7E-0CCF-B78F-3BB1-C153C63CBE1B}"/>
                </a:ext>
              </a:extLst>
            </p:cNvPr>
            <p:cNvGrpSpPr/>
            <p:nvPr/>
          </p:nvGrpSpPr>
          <p:grpSpPr>
            <a:xfrm>
              <a:off x="220525" y="360877"/>
              <a:ext cx="2328971" cy="537723"/>
              <a:chOff x="220525" y="360877"/>
              <a:chExt cx="2328971" cy="537723"/>
            </a:xfrm>
          </p:grpSpPr>
          <p:sp>
            <p:nvSpPr>
              <p:cNvPr id="37" name="Google Shape;545;p39">
                <a:extLst>
                  <a:ext uri="{FF2B5EF4-FFF2-40B4-BE49-F238E27FC236}">
                    <a16:creationId xmlns:a16="http://schemas.microsoft.com/office/drawing/2014/main" id="{B410E7BB-1CBD-9D81-504B-E9CEBC485A9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38" name="Google Shape;546;p39">
                <a:extLst>
                  <a:ext uri="{FF2B5EF4-FFF2-40B4-BE49-F238E27FC236}">
                    <a16:creationId xmlns:a16="http://schemas.microsoft.com/office/drawing/2014/main" id="{5529313E-DE91-0F56-81D8-D52E6D0A0698}"/>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9" name="Google Shape;547;p39">
                <a:extLst>
                  <a:ext uri="{FF2B5EF4-FFF2-40B4-BE49-F238E27FC236}">
                    <a16:creationId xmlns:a16="http://schemas.microsoft.com/office/drawing/2014/main" id="{4B3F6C75-860D-B99F-566E-72D70AFA8253}"/>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35" name="Google Shape;548;p39">
              <a:extLst>
                <a:ext uri="{FF2B5EF4-FFF2-40B4-BE49-F238E27FC236}">
                  <a16:creationId xmlns:a16="http://schemas.microsoft.com/office/drawing/2014/main" id="{4D41F846-8107-5EF9-9F4D-DD5ECD76A11E}"/>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49;p39">
              <a:extLst>
                <a:ext uri="{FF2B5EF4-FFF2-40B4-BE49-F238E27FC236}">
                  <a16:creationId xmlns:a16="http://schemas.microsoft.com/office/drawing/2014/main" id="{484D6620-DF69-7A2C-30B4-A6A7E06E3B53}"/>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3104345" y="874095"/>
            <a:ext cx="5983309" cy="1325563"/>
          </a:xfrm>
        </p:spPr>
        <p:txBody>
          <a:bodyPr>
            <a:normAutofit/>
          </a:bodyPr>
          <a:lstStyle/>
          <a:p>
            <a:pPr algn="ctr"/>
            <a:r>
              <a:rPr lang="es-MX" sz="4000">
                <a:solidFill>
                  <a:schemeClr val="bg1"/>
                </a:solidFill>
              </a:rPr>
              <a:t>Diagrama de secuencia</a:t>
            </a:r>
            <a:br>
              <a:rPr lang="es-MX" sz="4000">
                <a:solidFill>
                  <a:schemeClr val="bg1"/>
                </a:solidFill>
              </a:rPr>
            </a:br>
            <a:r>
              <a:rPr lang="es-MX" sz="4000">
                <a:solidFill>
                  <a:schemeClr val="bg1"/>
                </a:solidFill>
              </a:rPr>
              <a:t>Autenticación de usuario</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4072214" y="-1449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system&#10;&#10;Description automatically generated">
            <a:extLst>
              <a:ext uri="{FF2B5EF4-FFF2-40B4-BE49-F238E27FC236}">
                <a16:creationId xmlns:a16="http://schemas.microsoft.com/office/drawing/2014/main" id="{11D9109D-3E8F-C653-78B0-52A04D096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941" y="2307820"/>
            <a:ext cx="7798118" cy="4367883"/>
          </a:xfrm>
          <a:prstGeom prst="rect">
            <a:avLst/>
          </a:prstGeom>
        </p:spPr>
      </p:pic>
      <p:pic>
        <p:nvPicPr>
          <p:cNvPr id="7" name="Picture 6" descr="A diagram of a system&#10;&#10;Description automatically generated">
            <a:extLst>
              <a:ext uri="{FF2B5EF4-FFF2-40B4-BE49-F238E27FC236}">
                <a16:creationId xmlns:a16="http://schemas.microsoft.com/office/drawing/2014/main" id="{CEF9DEDC-DEEC-EEE4-9763-EFF365D82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459" y="7215315"/>
            <a:ext cx="7682600" cy="4251481"/>
          </a:xfrm>
          <a:prstGeom prst="rect">
            <a:avLst/>
          </a:prstGeom>
        </p:spPr>
      </p:pic>
      <p:grpSp>
        <p:nvGrpSpPr>
          <p:cNvPr id="40" name="OLA MAR INFERIOR IZQ">
            <a:extLst>
              <a:ext uri="{FF2B5EF4-FFF2-40B4-BE49-F238E27FC236}">
                <a16:creationId xmlns:a16="http://schemas.microsoft.com/office/drawing/2014/main" id="{4549DFEC-D422-BBD1-BBCF-72523EFD2AEC}"/>
              </a:ext>
            </a:extLst>
          </p:cNvPr>
          <p:cNvGrpSpPr/>
          <p:nvPr/>
        </p:nvGrpSpPr>
        <p:grpSpPr>
          <a:xfrm>
            <a:off x="-22028" y="4606797"/>
            <a:ext cx="4885856" cy="2266679"/>
            <a:chOff x="-22028" y="4606797"/>
            <a:chExt cx="4885856" cy="2266679"/>
          </a:xfrm>
        </p:grpSpPr>
        <p:sp>
          <p:nvSpPr>
            <p:cNvPr id="41" name="Google Shape;1427;p35">
              <a:extLst>
                <a:ext uri="{FF2B5EF4-FFF2-40B4-BE49-F238E27FC236}">
                  <a16:creationId xmlns:a16="http://schemas.microsoft.com/office/drawing/2014/main" id="{FC7A42D6-00C6-EC26-B352-BAAC0696FDBE}"/>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28;p35">
              <a:extLst>
                <a:ext uri="{FF2B5EF4-FFF2-40B4-BE49-F238E27FC236}">
                  <a16:creationId xmlns:a16="http://schemas.microsoft.com/office/drawing/2014/main" id="{864B919D-9215-231E-42F4-4A85A27E908F}"/>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828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3407430" y="1083291"/>
            <a:ext cx="5377138" cy="1325563"/>
          </a:xfrm>
        </p:spPr>
        <p:txBody>
          <a:bodyPr>
            <a:normAutofit/>
          </a:bodyPr>
          <a:lstStyle/>
          <a:p>
            <a:pPr algn="ctr"/>
            <a:r>
              <a:rPr lang="es-MX" sz="4000">
                <a:solidFill>
                  <a:schemeClr val="bg1"/>
                </a:solidFill>
              </a:rPr>
              <a:t>Diagrama de secuencia</a:t>
            </a:r>
            <a:br>
              <a:rPr lang="es-MX" sz="4000">
                <a:solidFill>
                  <a:schemeClr val="bg1"/>
                </a:solidFill>
              </a:rPr>
            </a:br>
            <a:r>
              <a:rPr lang="es-MX" sz="4000">
                <a:solidFill>
                  <a:schemeClr val="bg1"/>
                </a:solidFill>
              </a:rPr>
              <a:t>Registro de mediciones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4072215" y="72405"/>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diagram of a system&#10;&#10;Description automatically generated">
            <a:extLst>
              <a:ext uri="{FF2B5EF4-FFF2-40B4-BE49-F238E27FC236}">
                <a16:creationId xmlns:a16="http://schemas.microsoft.com/office/drawing/2014/main" id="{2F6393D1-C79A-3D13-3B8F-F75ABF25A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700" y="2408854"/>
            <a:ext cx="7682600" cy="4251481"/>
          </a:xfrm>
          <a:prstGeom prst="rect">
            <a:avLst/>
          </a:prstGeom>
        </p:spPr>
      </p:pic>
      <p:pic>
        <p:nvPicPr>
          <p:cNvPr id="6" name="Picture 5" descr="A diagram of a system&#10;&#10;Description automatically generated">
            <a:extLst>
              <a:ext uri="{FF2B5EF4-FFF2-40B4-BE49-F238E27FC236}">
                <a16:creationId xmlns:a16="http://schemas.microsoft.com/office/drawing/2014/main" id="{D5F4CDC4-C55F-9CD1-9CF8-1AE8C830FD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4842" y="-4908059"/>
            <a:ext cx="9342316" cy="4470404"/>
          </a:xfrm>
          <a:prstGeom prst="rect">
            <a:avLst/>
          </a:prstGeom>
        </p:spPr>
      </p:pic>
      <p:grpSp>
        <p:nvGrpSpPr>
          <p:cNvPr id="4" name="Google Shape;566;p39">
            <a:extLst>
              <a:ext uri="{FF2B5EF4-FFF2-40B4-BE49-F238E27FC236}">
                <a16:creationId xmlns:a16="http://schemas.microsoft.com/office/drawing/2014/main" id="{7935A56F-3286-21DA-ABAE-394004AC8F6C}"/>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83ECA96B-AB04-E3EF-0918-2DDAEF9A1E1E}"/>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78F6ACAA-C2C6-E8A8-2B54-E274942536D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D67E7A63-F2C4-7458-4E4B-A61885E015B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88CC3FE8-5A5E-E569-4FB5-B32E6C38B44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C74F6F22-51BA-E1D4-61D7-A9074C468F81}"/>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7F0353C4-6C98-29FD-19F2-A6A335780FC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949A4B24-69BC-0B42-9ABE-0970CEDA0EB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61E0172E-BC75-2F8B-724D-181770098F8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E3303744-BF60-331A-C6AB-3AE2955FF181}"/>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B7145543-83E7-8F21-36FD-37C68D8B07BF}"/>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5B2B7DCF-5787-AF18-4BD6-4D2B3DF5145A}"/>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6EC5AD1D-02BC-85AE-D8BD-3F5454F1FB5B}"/>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9EE8B9E0-E244-C6F4-4E95-F61C06740680}"/>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54E45213-104A-4A15-17D3-E0794EA42E31}"/>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74BB5535-84AD-8427-B49F-F2D3C56E74E8}"/>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723C532E-7E92-92EC-0394-5F841E4F90CA}"/>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3" name="OLA MAR INFERIOR IZQ">
            <a:extLst>
              <a:ext uri="{FF2B5EF4-FFF2-40B4-BE49-F238E27FC236}">
                <a16:creationId xmlns:a16="http://schemas.microsoft.com/office/drawing/2014/main" id="{6A863BE4-0763-21C2-B173-1474F04C5445}"/>
              </a:ext>
            </a:extLst>
          </p:cNvPr>
          <p:cNvGrpSpPr/>
          <p:nvPr/>
        </p:nvGrpSpPr>
        <p:grpSpPr>
          <a:xfrm>
            <a:off x="-22028" y="4606797"/>
            <a:ext cx="4885856" cy="2266679"/>
            <a:chOff x="-22028" y="4606797"/>
            <a:chExt cx="4885856" cy="2266679"/>
          </a:xfrm>
        </p:grpSpPr>
        <p:sp>
          <p:nvSpPr>
            <p:cNvPr id="24" name="Google Shape;1427;p35">
              <a:extLst>
                <a:ext uri="{FF2B5EF4-FFF2-40B4-BE49-F238E27FC236}">
                  <a16:creationId xmlns:a16="http://schemas.microsoft.com/office/drawing/2014/main" id="{6651D2B2-17DB-9ECF-A687-AA4A8D94C94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950219F0-A660-1111-85B0-474B85F464E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115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4DD1F887-C6E6-C6DD-2A44-7F5E638B3EB3}"/>
              </a:ext>
            </a:extLst>
          </p:cNvPr>
          <p:cNvGrpSpPr/>
          <p:nvPr/>
        </p:nvGrpSpPr>
        <p:grpSpPr>
          <a:xfrm>
            <a:off x="10301253" y="5250760"/>
            <a:ext cx="1837988" cy="1511484"/>
            <a:chOff x="7188775" y="3517200"/>
            <a:chExt cx="1753075" cy="1400501"/>
          </a:xfrm>
        </p:grpSpPr>
        <p:grpSp>
          <p:nvGrpSpPr>
            <p:cNvPr id="9" name="Google Shape;567;p39">
              <a:extLst>
                <a:ext uri="{FF2B5EF4-FFF2-40B4-BE49-F238E27FC236}">
                  <a16:creationId xmlns:a16="http://schemas.microsoft.com/office/drawing/2014/main" id="{1DA60DBA-6E7A-20DF-65D2-C4B77E7F0DED}"/>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26ED0D39-69BD-DD58-50D5-90CF43E1DEC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DD12953A-CEA7-BB5B-9E44-72794A53E960}"/>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CF66AA40-67C0-A381-91C0-D02921FFE0F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21A2BA48-9832-6AC8-CBEB-2DC08A79B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2155BD63-7081-E684-8293-19C5F134997E}"/>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F98D4816-0B05-6838-9A56-DD2BD710861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08A96B7E-9AAD-A0B1-6F81-6BAD09ED1297}"/>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3CF6BB99-E3F7-6111-C042-7B1F5EF74AF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147CEAFD-39FB-F559-9D0C-AEF9C35346D7}"/>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087AC745-3B15-D79D-7808-956B88FC1676}"/>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7EBB5C28-2F3F-E7A9-1FD0-5164092B162C}"/>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57C8516D-B090-D416-1DF7-0F4FAF708EF3}"/>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476CCF1C-8ADA-F2FF-204C-669B9CA79E9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7F6793AE-F77D-AE20-9960-93A22DB2875E}"/>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C7D28700-2632-4AEE-9DC8-8638FB372A2A}"/>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3760838" y="776665"/>
            <a:ext cx="4670324" cy="1325563"/>
          </a:xfrm>
        </p:spPr>
        <p:txBody>
          <a:bodyPr>
            <a:normAutofit fontScale="90000"/>
          </a:bodyPr>
          <a:lstStyle/>
          <a:p>
            <a:pPr algn="ctr"/>
            <a:r>
              <a:rPr lang="es-MX" sz="4000">
                <a:solidFill>
                  <a:schemeClr val="bg1"/>
                </a:solidFill>
              </a:rPr>
              <a:t>Diagrama de secuencia</a:t>
            </a:r>
            <a:br>
              <a:rPr lang="es-MX" sz="4000">
                <a:solidFill>
                  <a:schemeClr val="bg1"/>
                </a:solidFill>
              </a:rPr>
            </a:br>
            <a:r>
              <a:rPr lang="es-MX" sz="4000">
                <a:solidFill>
                  <a:schemeClr val="bg1"/>
                </a:solidFill>
              </a:rPr>
              <a:t>Alertas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4072215" y="-112734"/>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system&#10;&#10;Description automatically generated">
            <a:extLst>
              <a:ext uri="{FF2B5EF4-FFF2-40B4-BE49-F238E27FC236}">
                <a16:creationId xmlns:a16="http://schemas.microsoft.com/office/drawing/2014/main" id="{E86BD65A-C8FC-392B-3D7F-1317CE78A3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842" y="1953843"/>
            <a:ext cx="9342316" cy="4470404"/>
          </a:xfrm>
          <a:prstGeom prst="rect">
            <a:avLst/>
          </a:prstGeom>
        </p:spPr>
      </p:pic>
      <p:sp>
        <p:nvSpPr>
          <p:cNvPr id="6" name="Título 1">
            <a:extLst>
              <a:ext uri="{FF2B5EF4-FFF2-40B4-BE49-F238E27FC236}">
                <a16:creationId xmlns:a16="http://schemas.microsoft.com/office/drawing/2014/main" id="{E188E445-0C08-2530-1F99-165D57962316}"/>
              </a:ext>
            </a:extLst>
          </p:cNvPr>
          <p:cNvSpPr txBox="1">
            <a:spLocks/>
          </p:cNvSpPr>
          <p:nvPr/>
        </p:nvSpPr>
        <p:spPr>
          <a:xfrm>
            <a:off x="-4590954" y="1953843"/>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Diagramas UML</a:t>
            </a:r>
          </a:p>
        </p:txBody>
      </p:sp>
      <p:sp>
        <p:nvSpPr>
          <p:cNvPr id="7" name="Título 1">
            <a:extLst>
              <a:ext uri="{FF2B5EF4-FFF2-40B4-BE49-F238E27FC236}">
                <a16:creationId xmlns:a16="http://schemas.microsoft.com/office/drawing/2014/main" id="{B54FC1C5-8B9D-A462-88CA-4B21264A38E6}"/>
              </a:ext>
            </a:extLst>
          </p:cNvPr>
          <p:cNvSpPr txBox="1">
            <a:spLocks/>
          </p:cNvSpPr>
          <p:nvPr/>
        </p:nvSpPr>
        <p:spPr>
          <a:xfrm>
            <a:off x="-6526695" y="3526263"/>
            <a:ext cx="59833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t>Diagrama de actividades</a:t>
            </a:r>
            <a:br>
              <a:rPr lang="es-MX" sz="4000"/>
            </a:br>
            <a:r>
              <a:rPr lang="es-MX" sz="4000"/>
              <a:t>Autenticación</a:t>
            </a:r>
          </a:p>
        </p:txBody>
      </p:sp>
      <p:pic>
        <p:nvPicPr>
          <p:cNvPr id="8" name="Picture 7" descr="A diagram of a system&#10;&#10;Description automatically generated">
            <a:extLst>
              <a:ext uri="{FF2B5EF4-FFF2-40B4-BE49-F238E27FC236}">
                <a16:creationId xmlns:a16="http://schemas.microsoft.com/office/drawing/2014/main" id="{4A5D618C-BFDA-7E75-EDD6-58ED686CC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5385" y="922025"/>
            <a:ext cx="4981991" cy="5502222"/>
          </a:xfrm>
          <a:prstGeom prst="rect">
            <a:avLst/>
          </a:prstGeom>
        </p:spPr>
      </p:pic>
      <p:grpSp>
        <p:nvGrpSpPr>
          <p:cNvPr id="25" name="OLA MAR INFERIOR IZQ">
            <a:extLst>
              <a:ext uri="{FF2B5EF4-FFF2-40B4-BE49-F238E27FC236}">
                <a16:creationId xmlns:a16="http://schemas.microsoft.com/office/drawing/2014/main" id="{62D7309E-485C-E454-25D4-168BF5BDCD00}"/>
              </a:ext>
            </a:extLst>
          </p:cNvPr>
          <p:cNvGrpSpPr/>
          <p:nvPr/>
        </p:nvGrpSpPr>
        <p:grpSpPr>
          <a:xfrm>
            <a:off x="-22028" y="4606797"/>
            <a:ext cx="4885856" cy="2266679"/>
            <a:chOff x="-22028" y="4606797"/>
            <a:chExt cx="4885856" cy="2266679"/>
          </a:xfrm>
        </p:grpSpPr>
        <p:sp>
          <p:nvSpPr>
            <p:cNvPr id="26" name="Google Shape;1427;p35">
              <a:extLst>
                <a:ext uri="{FF2B5EF4-FFF2-40B4-BE49-F238E27FC236}">
                  <a16:creationId xmlns:a16="http://schemas.microsoft.com/office/drawing/2014/main" id="{DBA5B191-CB60-4E35-B114-DA4F973F06C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8;p35">
              <a:extLst>
                <a:ext uri="{FF2B5EF4-FFF2-40B4-BE49-F238E27FC236}">
                  <a16:creationId xmlns:a16="http://schemas.microsoft.com/office/drawing/2014/main" id="{63F1E35A-644B-4A36-EF27-718C6616110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66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8" name="AJOLOTES ADULTOS" descr="Imagen que contiene oscuro, tabla, hombre, computadora&#10;&#10;Descripción generada automáticamente">
            <a:extLst>
              <a:ext uri="{FF2B5EF4-FFF2-40B4-BE49-F238E27FC236}">
                <a16:creationId xmlns:a16="http://schemas.microsoft.com/office/drawing/2014/main" id="{4B126DF7-6111-267E-3A78-DB1CE69B95D1}"/>
              </a:ext>
            </a:extLst>
          </p:cNvPr>
          <p:cNvPicPr>
            <a:picLocks noGrp="1" noRot="1" noChangeAspect="1" noMove="1" noResize="1" noEditPoints="1" noAdjustHandles="1" noChangeArrowheads="1" noChangeShapeType="1" noCrop="1"/>
          </p:cNvPicPr>
          <p:nvPr/>
        </p:nvPicPr>
        <p:blipFill rotWithShape="1">
          <a:blip r:embed="rId3">
            <a:duotone>
              <a:prstClr val="black"/>
              <a:srgbClr val="8AA9F9">
                <a:tint val="45000"/>
                <a:satMod val="400000"/>
              </a:srgbClr>
            </a:duotone>
            <a:alphaModFix amt="20000"/>
            <a:extLst>
              <a:ext uri="{28A0092B-C50C-407E-A947-70E740481C1C}">
                <a14:useLocalDpi xmlns:a14="http://schemas.microsoft.com/office/drawing/2010/main" val="0"/>
              </a:ext>
            </a:extLst>
          </a:blip>
          <a:srcRect t="36571"/>
          <a:stretch/>
        </p:blipFill>
        <p:spPr>
          <a:xfrm flipH="1">
            <a:off x="-914525" y="4079888"/>
            <a:ext cx="4238937" cy="302083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
        <p:nvSpPr>
          <p:cNvPr id="2" name="Rectángulo 1">
            <a:extLst>
              <a:ext uri="{FF2B5EF4-FFF2-40B4-BE49-F238E27FC236}">
                <a16:creationId xmlns:a16="http://schemas.microsoft.com/office/drawing/2014/main" id="{E722F5BE-BB45-7ABA-5C4A-932485655B83}"/>
              </a:ext>
            </a:extLst>
          </p:cNvPr>
          <p:cNvSpPr>
            <a:spLocks noGrp="1" noRot="1" noMove="1" noResize="1" noEditPoints="1" noAdjustHandles="1" noChangeArrowheads="1" noChangeShapeType="1"/>
          </p:cNvSpPr>
          <p:nvPr/>
        </p:nvSpPr>
        <p:spPr>
          <a:xfrm>
            <a:off x="-816429" y="2804160"/>
            <a:ext cx="5950924" cy="1275729"/>
          </a:xfrm>
          <a:prstGeom prst="rect">
            <a:avLst/>
          </a:prstGeom>
          <a:solidFill>
            <a:srgbClr val="8AA9F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exto conservación">
            <a:extLst>
              <a:ext uri="{FF2B5EF4-FFF2-40B4-BE49-F238E27FC236}">
                <a16:creationId xmlns:a16="http://schemas.microsoft.com/office/drawing/2014/main" id="{60BE50C9-FFA8-4F66-0C00-69F0BD57A165}"/>
              </a:ext>
            </a:extLst>
          </p:cNvPr>
          <p:cNvSpPr txBox="1">
            <a:spLocks noGrp="1" noRot="1" noMove="1" noResize="1" noEditPoints="1" noAdjustHandles="1" noChangeArrowheads="1" noChangeShapeType="1"/>
          </p:cNvSpPr>
          <p:nvPr/>
        </p:nvSpPr>
        <p:spPr>
          <a:xfrm>
            <a:off x="5123306" y="2071066"/>
            <a:ext cx="6769865" cy="3650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a:solidFill>
                  <a:schemeClr val="bg2"/>
                </a:solidFill>
              </a:rPr>
              <a:t>11 de las 16 especies que habitan en México están sujetas a protección especial según la </a:t>
            </a:r>
          </a:p>
          <a:p>
            <a:pPr marL="0" indent="0" algn="ctr">
              <a:buNone/>
            </a:pPr>
            <a:r>
              <a:rPr lang="es-ES" sz="4000">
                <a:solidFill>
                  <a:schemeClr val="bg2"/>
                </a:solidFill>
              </a:rPr>
              <a:t>NOM-059-SEMARNAT-2010.</a:t>
            </a:r>
          </a:p>
          <a:p>
            <a:pPr marL="0" indent="0">
              <a:buFont typeface="Arial" panose="020B0604020202020204" pitchFamily="34" charset="0"/>
              <a:buNone/>
            </a:pPr>
            <a:endParaRPr lang="es-MX"/>
          </a:p>
        </p:txBody>
      </p:sp>
      <p:pic>
        <p:nvPicPr>
          <p:cNvPr id="20" name="AJOLOTES MEDIANOS" descr="Imagen que contiene cadena, oscuro, tabla, iluminado&#10;&#10;Descripción generada automáticamente">
            <a:extLst>
              <a:ext uri="{FF2B5EF4-FFF2-40B4-BE49-F238E27FC236}">
                <a16:creationId xmlns:a16="http://schemas.microsoft.com/office/drawing/2014/main" id="{14818A10-E90E-3476-8970-937A4A06F754}"/>
              </a:ext>
            </a:extLst>
          </p:cNvPr>
          <p:cNvPicPr>
            <a:picLocks noGrp="1" noRot="1" noChangeAspect="1" noMove="1" noResize="1" noEditPoints="1" noAdjustHandles="1" noChangeArrowheads="1" noChangeShapeType="1" noCrop="1"/>
          </p:cNvPicPr>
          <p:nvPr/>
        </p:nvPicPr>
        <p:blipFill>
          <a:blip r:embed="rId4">
            <a:alphaModFix amt="20000"/>
            <a:extLst>
              <a:ext uri="{28A0092B-C50C-407E-A947-70E740481C1C}">
                <a14:useLocalDpi xmlns:a14="http://schemas.microsoft.com/office/drawing/2010/main" val="0"/>
              </a:ext>
            </a:extLst>
          </a:blip>
          <a:stretch>
            <a:fillRect/>
          </a:stretch>
        </p:blipFill>
        <p:spPr>
          <a:xfrm>
            <a:off x="8816449" y="1406425"/>
            <a:ext cx="3590925" cy="6296025"/>
          </a:xfrm>
          <a:prstGeom prst="rect">
            <a:avLst/>
          </a:prstGeom>
        </p:spPr>
      </p:pic>
      <p:pic>
        <p:nvPicPr>
          <p:cNvPr id="49" name="ICONO ANTECEDENTES">
            <a:extLst>
              <a:ext uri="{FF2B5EF4-FFF2-40B4-BE49-F238E27FC236}">
                <a16:creationId xmlns:a16="http://schemas.microsoft.com/office/drawing/2014/main" id="{DE44AA69-F107-25E7-D7D1-0ECE7F15B68D}"/>
              </a:ext>
            </a:extLst>
          </p:cNvPr>
          <p:cNvPicPr>
            <a:picLocks noGrp="1" noRot="1" noChangeAspect="1" noMove="1" noResize="1" noEditPoints="1" noAdjustHandles="1" noChangeArrowheads="1" noChangeShapeType="1" noCrop="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11" name="AJOLOTE REAL">
            <a:extLst>
              <a:ext uri="{FF2B5EF4-FFF2-40B4-BE49-F238E27FC236}">
                <a16:creationId xmlns:a16="http://schemas.microsoft.com/office/drawing/2014/main" id="{79FE0CC2-7A16-BDDB-A22D-FD657A62A50F}"/>
              </a:ext>
            </a:extLst>
          </p:cNvPr>
          <p:cNvPicPr>
            <a:picLocks noChangeAspect="1"/>
          </p:cNvPicPr>
          <p:nvPr/>
        </p:nvPicPr>
        <p:blipFill rotWithShape="1">
          <a:blip r:embed="rId7"/>
          <a:srcRect l="16966" r="21904"/>
          <a:stretch/>
        </p:blipFill>
        <p:spPr>
          <a:xfrm>
            <a:off x="1668931" y="0"/>
            <a:ext cx="3144166" cy="5721078"/>
          </a:xfrm>
          <a:prstGeom prst="rect">
            <a:avLst/>
          </a:prstGeom>
        </p:spPr>
      </p:pic>
      <p:sp>
        <p:nvSpPr>
          <p:cNvPr id="22" name="ENFASÍS TÍTULO">
            <a:extLst>
              <a:ext uri="{FF2B5EF4-FFF2-40B4-BE49-F238E27FC236}">
                <a16:creationId xmlns:a16="http://schemas.microsoft.com/office/drawing/2014/main" id="{35E24EF1-1057-1CB8-FDA8-C360A83E79B9}"/>
              </a:ext>
            </a:extLst>
          </p:cNvPr>
          <p:cNvSpPr>
            <a:spLocks noGrp="1" noRot="1" noMove="1" noResize="1" noEditPoints="1" noAdjustHandles="1" noChangeArrowheads="1" noChangeShapeType="1"/>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3" name="MARCO DEFINITIVO">
            <a:extLst>
              <a:ext uri="{FF2B5EF4-FFF2-40B4-BE49-F238E27FC236}">
                <a16:creationId xmlns:a16="http://schemas.microsoft.com/office/drawing/2014/main" id="{1D50974D-19CE-E17F-61B3-BC8B0AB8BD35}"/>
              </a:ext>
            </a:extLst>
          </p:cNvPr>
          <p:cNvGrpSpPr>
            <a:grpSpLocks noGrp="1" noUngrp="1" noRot="1" noMove="1" noResize="1"/>
          </p:cNvGrpSpPr>
          <p:nvPr/>
        </p:nvGrpSpPr>
        <p:grpSpPr>
          <a:xfrm>
            <a:off x="-22028" y="29160"/>
            <a:ext cx="12281993" cy="6844316"/>
            <a:chOff x="-22028" y="29160"/>
            <a:chExt cx="12281993" cy="6844316"/>
          </a:xfrm>
        </p:grpSpPr>
        <p:grpSp>
          <p:nvGrpSpPr>
            <p:cNvPr id="54" name="PCB SUPERIOR IZQ">
              <a:extLst>
                <a:ext uri="{FF2B5EF4-FFF2-40B4-BE49-F238E27FC236}">
                  <a16:creationId xmlns:a16="http://schemas.microsoft.com/office/drawing/2014/main" id="{A57902C4-8A99-238D-C229-2D8CA25BAB7E}"/>
                </a:ext>
              </a:extLst>
            </p:cNvPr>
            <p:cNvGrpSpPr>
              <a:grpSpLocks noGrp="1" noUngrp="1" noRot="1" noMove="1" noResize="1"/>
            </p:cNvGrpSpPr>
            <p:nvPr/>
          </p:nvGrpSpPr>
          <p:grpSpPr>
            <a:xfrm>
              <a:off x="1373401" y="136927"/>
              <a:ext cx="542817" cy="1669739"/>
              <a:chOff x="1373401" y="136927"/>
              <a:chExt cx="542817" cy="1669739"/>
            </a:xfrm>
          </p:grpSpPr>
          <p:sp>
            <p:nvSpPr>
              <p:cNvPr id="2056" name="Google Shape;546;p39">
                <a:extLst>
                  <a:ext uri="{FF2B5EF4-FFF2-40B4-BE49-F238E27FC236}">
                    <a16:creationId xmlns:a16="http://schemas.microsoft.com/office/drawing/2014/main" id="{F9F84ED4-5BF5-9CDC-0CB0-8EA55E543D83}"/>
                  </a:ext>
                </a:extLst>
              </p:cNvPr>
              <p:cNvSpPr>
                <a:spLocks noGrp="1" noRot="1" noMove="1" noResize="1" noEditPoints="1" noAdjustHandles="1" noChangeArrowheads="1" noChangeShapeType="1"/>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7" name="Google Shape;548;p39">
                <a:extLst>
                  <a:ext uri="{FF2B5EF4-FFF2-40B4-BE49-F238E27FC236}">
                    <a16:creationId xmlns:a16="http://schemas.microsoft.com/office/drawing/2014/main" id="{D913FF62-92FF-7867-168E-18690D5702E1}"/>
                  </a:ext>
                </a:extLst>
              </p:cNvPr>
              <p:cNvSpPr>
                <a:spLocks noGrp="1" noRot="1" noMove="1" noResize="1" noEditPoints="1" noAdjustHandles="1" noChangeArrowheads="1" noChangeShapeType="1"/>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8" name="Google Shape;552;p39">
                <a:extLst>
                  <a:ext uri="{FF2B5EF4-FFF2-40B4-BE49-F238E27FC236}">
                    <a16:creationId xmlns:a16="http://schemas.microsoft.com/office/drawing/2014/main" id="{364DA1D0-6DB5-DD3D-3D8E-51285343374D}"/>
                  </a:ext>
                </a:extLst>
              </p:cNvPr>
              <p:cNvSpPr>
                <a:spLocks noGrp="1" noRot="1" noMove="1" noResize="1" noEditPoints="1" noAdjustHandles="1" noChangeArrowheads="1" noChangeShapeType="1"/>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9" name="Google Shape;552;p39">
                <a:extLst>
                  <a:ext uri="{FF2B5EF4-FFF2-40B4-BE49-F238E27FC236}">
                    <a16:creationId xmlns:a16="http://schemas.microsoft.com/office/drawing/2014/main" id="{7CC6064F-A9C3-CE5C-2812-BAC02E992F50}"/>
                  </a:ext>
                </a:extLst>
              </p:cNvPr>
              <p:cNvSpPr>
                <a:spLocks noGrp="1" noRot="1" noMove="1" noResize="1" noEditPoints="1" noAdjustHandles="1" noChangeArrowheads="1" noChangeShapeType="1"/>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5" name="OLA MAR SUPERIOR DER">
              <a:extLst>
                <a:ext uri="{FF2B5EF4-FFF2-40B4-BE49-F238E27FC236}">
                  <a16:creationId xmlns:a16="http://schemas.microsoft.com/office/drawing/2014/main" id="{EAEE0E21-D8D2-B9DF-CC1A-39A7B0E99185}"/>
                </a:ext>
              </a:extLst>
            </p:cNvPr>
            <p:cNvGrpSpPr>
              <a:grpSpLocks noGrp="1" noUngrp="1" noRot="1" noMove="1" noResize="1"/>
            </p:cNvGrpSpPr>
            <p:nvPr/>
          </p:nvGrpSpPr>
          <p:grpSpPr>
            <a:xfrm>
              <a:off x="8180770" y="29160"/>
              <a:ext cx="4079195" cy="1628568"/>
              <a:chOff x="8180770" y="29160"/>
              <a:chExt cx="4079195" cy="1628568"/>
            </a:xfrm>
          </p:grpSpPr>
          <p:sp>
            <p:nvSpPr>
              <p:cNvPr id="2054" name="Google Shape;1445;p36">
                <a:extLst>
                  <a:ext uri="{FF2B5EF4-FFF2-40B4-BE49-F238E27FC236}">
                    <a16:creationId xmlns:a16="http://schemas.microsoft.com/office/drawing/2014/main" id="{4EB2D085-E954-0A6D-4315-E466134924CF}"/>
                  </a:ext>
                </a:extLst>
              </p:cNvPr>
              <p:cNvSpPr>
                <a:spLocks noGrp="1" noRot="1" noMove="1" noResize="1" noEditPoints="1" noAdjustHandles="1" noChangeArrowheads="1" noChangeShapeType="1"/>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446;p36">
                <a:extLst>
                  <a:ext uri="{FF2B5EF4-FFF2-40B4-BE49-F238E27FC236}">
                    <a16:creationId xmlns:a16="http://schemas.microsoft.com/office/drawing/2014/main" id="{690545DF-549A-3948-D83A-806942C498D3}"/>
                  </a:ext>
                </a:extLst>
              </p:cNvPr>
              <p:cNvSpPr>
                <a:spLocks noGrp="1" noRot="1" noMove="1" noResize="1" noEditPoints="1" noAdjustHandles="1" noChangeArrowheads="1" noChangeShapeType="1"/>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PCB INFERIOR DERECHA">
              <a:extLst>
                <a:ext uri="{FF2B5EF4-FFF2-40B4-BE49-F238E27FC236}">
                  <a16:creationId xmlns:a16="http://schemas.microsoft.com/office/drawing/2014/main" id="{14B67F74-D3C8-7256-6052-D6E43FD74FFF}"/>
                </a:ext>
              </a:extLst>
            </p:cNvPr>
            <p:cNvGrpSpPr>
              <a:grpSpLocks noGrp="1" noUngrp="1" noRot="1" noMove="1" noResize="1"/>
            </p:cNvGrpSpPr>
            <p:nvPr/>
          </p:nvGrpSpPr>
          <p:grpSpPr>
            <a:xfrm>
              <a:off x="10352083" y="5284183"/>
              <a:ext cx="1797326" cy="1490040"/>
              <a:chOff x="7188775" y="3517200"/>
              <a:chExt cx="1753075" cy="1400501"/>
            </a:xfrm>
          </p:grpSpPr>
          <p:grpSp>
            <p:nvGrpSpPr>
              <p:cNvPr id="61" name="Google Shape;567;p39">
                <a:extLst>
                  <a:ext uri="{FF2B5EF4-FFF2-40B4-BE49-F238E27FC236}">
                    <a16:creationId xmlns:a16="http://schemas.microsoft.com/office/drawing/2014/main" id="{C05F859C-27EB-0979-3FEC-AE2FC641AF88}"/>
                  </a:ext>
                </a:extLst>
              </p:cNvPr>
              <p:cNvGrpSpPr>
                <a:grpSpLocks noGrp="1" noUngrp="1" noRot="1" noMove="1" noResize="1"/>
              </p:cNvGrpSpPr>
              <p:nvPr/>
            </p:nvGrpSpPr>
            <p:grpSpPr>
              <a:xfrm>
                <a:off x="7188775" y="3517200"/>
                <a:ext cx="1753075" cy="694625"/>
                <a:chOff x="7188775" y="3875550"/>
                <a:chExt cx="1753075" cy="694625"/>
              </a:xfrm>
            </p:grpSpPr>
            <p:sp>
              <p:nvSpPr>
                <p:cNvPr id="2051" name="Google Shape;568;p39">
                  <a:extLst>
                    <a:ext uri="{FF2B5EF4-FFF2-40B4-BE49-F238E27FC236}">
                      <a16:creationId xmlns:a16="http://schemas.microsoft.com/office/drawing/2014/main" id="{5F6D3FE1-8D1F-6F1A-24AD-9236215E1B3D}"/>
                    </a:ext>
                  </a:extLst>
                </p:cNvPr>
                <p:cNvSpPr>
                  <a:spLocks noGrp="1" noRot="1" noMove="1" noResize="1" noEditPoints="1" noAdjustHandles="1" noChangeArrowheads="1" noChangeShapeType="1"/>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2" name="Google Shape;569;p39">
                  <a:extLst>
                    <a:ext uri="{FF2B5EF4-FFF2-40B4-BE49-F238E27FC236}">
                      <a16:creationId xmlns:a16="http://schemas.microsoft.com/office/drawing/2014/main" id="{6DFD146A-075B-0D20-358A-F583C4EE7F7C}"/>
                    </a:ext>
                  </a:extLst>
                </p:cNvPr>
                <p:cNvSpPr>
                  <a:spLocks noGrp="1" noRot="1" noMove="1" noResize="1" noEditPoints="1" noAdjustHandles="1" noChangeArrowheads="1" noChangeShapeType="1"/>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3" name="Google Shape;570;p39">
                  <a:extLst>
                    <a:ext uri="{FF2B5EF4-FFF2-40B4-BE49-F238E27FC236}">
                      <a16:creationId xmlns:a16="http://schemas.microsoft.com/office/drawing/2014/main" id="{13251FC3-C598-917C-F838-2D49184F42F0}"/>
                    </a:ext>
                  </a:extLst>
                </p:cNvPr>
                <p:cNvSpPr>
                  <a:spLocks noGrp="1" noRot="1" noMove="1" noResize="1" noEditPoints="1" noAdjustHandles="1" noChangeArrowheads="1" noChangeShapeType="1"/>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2" name="Google Shape;571;p39">
                <a:extLst>
                  <a:ext uri="{FF2B5EF4-FFF2-40B4-BE49-F238E27FC236}">
                    <a16:creationId xmlns:a16="http://schemas.microsoft.com/office/drawing/2014/main" id="{6022867F-9052-C885-C183-FF5524C7F08F}"/>
                  </a:ext>
                </a:extLst>
              </p:cNvPr>
              <p:cNvGrpSpPr>
                <a:grpSpLocks noGrp="1" noUngrp="1" noRot="1" noMove="1" noResize="1"/>
              </p:cNvGrpSpPr>
              <p:nvPr/>
            </p:nvGrpSpPr>
            <p:grpSpPr>
              <a:xfrm>
                <a:off x="7514175" y="4355175"/>
                <a:ext cx="1251425" cy="562526"/>
                <a:chOff x="5827250" y="4355175"/>
                <a:chExt cx="1251425" cy="562526"/>
              </a:xfrm>
            </p:grpSpPr>
            <p:sp>
              <p:nvSpPr>
                <p:cNvPr id="63" name="Google Shape;572;p39">
                  <a:extLst>
                    <a:ext uri="{FF2B5EF4-FFF2-40B4-BE49-F238E27FC236}">
                      <a16:creationId xmlns:a16="http://schemas.microsoft.com/office/drawing/2014/main" id="{72E2E6FD-B7CD-C6BD-363E-0DE060E9EB09}"/>
                    </a:ext>
                  </a:extLst>
                </p:cNvPr>
                <p:cNvSpPr>
                  <a:spLocks noGrp="1" noRot="1" noMove="1" noResize="1" noEditPoints="1" noAdjustHandles="1" noChangeArrowheads="1" noChangeShapeType="1"/>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48" name="Google Shape;573;p39">
                  <a:extLst>
                    <a:ext uri="{FF2B5EF4-FFF2-40B4-BE49-F238E27FC236}">
                      <a16:creationId xmlns:a16="http://schemas.microsoft.com/office/drawing/2014/main" id="{6FA55578-1BA8-FBEE-6105-52041E318AC0}"/>
                    </a:ext>
                  </a:extLst>
                </p:cNvPr>
                <p:cNvSpPr>
                  <a:spLocks noGrp="1" noRot="1" noMove="1" noResize="1" noEditPoints="1" noAdjustHandles="1" noChangeArrowheads="1" noChangeShapeType="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49" name="Google Shape;574;p39">
                  <a:extLst>
                    <a:ext uri="{FF2B5EF4-FFF2-40B4-BE49-F238E27FC236}">
                      <a16:creationId xmlns:a16="http://schemas.microsoft.com/office/drawing/2014/main" id="{060F1A30-37AE-1797-D2DE-FBCABC4FB3D8}"/>
                    </a:ext>
                  </a:extLst>
                </p:cNvPr>
                <p:cNvSpPr>
                  <a:spLocks noGrp="1" noRot="1" noMove="1" noResize="1" noEditPoints="1" noAdjustHandles="1" noChangeArrowheads="1" noChangeShapeType="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57" name="OLA MAR INFERIOR IZQ">
              <a:extLst>
                <a:ext uri="{FF2B5EF4-FFF2-40B4-BE49-F238E27FC236}">
                  <a16:creationId xmlns:a16="http://schemas.microsoft.com/office/drawing/2014/main" id="{D0EB2F52-855D-4D76-A2FC-81012D299D2D}"/>
                </a:ext>
              </a:extLst>
            </p:cNvPr>
            <p:cNvGrpSpPr>
              <a:grpSpLocks noGrp="1" noUngrp="1" noRot="1" noMove="1" noResize="1"/>
            </p:cNvGrpSpPr>
            <p:nvPr/>
          </p:nvGrpSpPr>
          <p:grpSpPr>
            <a:xfrm>
              <a:off x="-22028" y="4606797"/>
              <a:ext cx="4885856" cy="2266679"/>
              <a:chOff x="-22028" y="4606797"/>
              <a:chExt cx="4885856" cy="2266679"/>
            </a:xfrm>
          </p:grpSpPr>
          <p:sp>
            <p:nvSpPr>
              <p:cNvPr id="59" name="Google Shape;1427;p35">
                <a:extLst>
                  <a:ext uri="{FF2B5EF4-FFF2-40B4-BE49-F238E27FC236}">
                    <a16:creationId xmlns:a16="http://schemas.microsoft.com/office/drawing/2014/main" id="{5B4A484C-21C2-5A48-B970-F5A50FB0F8EE}"/>
                  </a:ext>
                </a:extLst>
              </p:cNvPr>
              <p:cNvSpPr>
                <a:spLocks noGrp="1" noRot="1" noMove="1" noResize="1" noEditPoints="1" noAdjustHandles="1" noChangeArrowheads="1" noChangeShapeType="1"/>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8;p35">
                <a:extLst>
                  <a:ext uri="{FF2B5EF4-FFF2-40B4-BE49-F238E27FC236}">
                    <a16:creationId xmlns:a16="http://schemas.microsoft.com/office/drawing/2014/main" id="{9CCD79A6-9154-0863-ED17-A589F244E1D9}"/>
                  </a:ext>
                </a:extLst>
              </p:cNvPr>
              <p:cNvSpPr>
                <a:spLocks noGrp="1" noRot="1" noMove="1" noResize="1" noEditPoints="1" noAdjustHandles="1" noChangeArrowheads="1" noChangeShapeType="1"/>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MARCO">
              <a:extLst>
                <a:ext uri="{FF2B5EF4-FFF2-40B4-BE49-F238E27FC236}">
                  <a16:creationId xmlns:a16="http://schemas.microsoft.com/office/drawing/2014/main" id="{E06E4364-040D-805E-C50B-75E8B3D6F998}"/>
                </a:ext>
              </a:extLst>
            </p:cNvPr>
            <p:cNvSpPr>
              <a:spLocks noGrp="1" noRot="1" noMove="1" noResize="1" noEditPoints="1" noAdjustHandles="1" noChangeArrowheads="1" noChangeShapeType="1"/>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1" name="NÚMERO DE DIAPOSITIVA">
            <a:extLst>
              <a:ext uri="{FF2B5EF4-FFF2-40B4-BE49-F238E27FC236}">
                <a16:creationId xmlns:a16="http://schemas.microsoft.com/office/drawing/2014/main" id="{77F14412-82F4-E97B-19C9-02EBE47E873B}"/>
              </a:ext>
            </a:extLst>
          </p:cNvPr>
          <p:cNvGrpSpPr>
            <a:grpSpLocks noGrp="1" noUngrp="1" noRot="1" noMove="1" noResize="1"/>
          </p:cNvGrpSpPr>
          <p:nvPr/>
        </p:nvGrpSpPr>
        <p:grpSpPr>
          <a:xfrm>
            <a:off x="9411520" y="3796650"/>
            <a:ext cx="3395766" cy="3395766"/>
            <a:chOff x="9411520" y="3796650"/>
            <a:chExt cx="3395766" cy="3395766"/>
          </a:xfrm>
        </p:grpSpPr>
        <p:pic>
          <p:nvPicPr>
            <p:cNvPr id="28" name="Imagen 27">
              <a:extLst>
                <a:ext uri="{FF2B5EF4-FFF2-40B4-BE49-F238E27FC236}">
                  <a16:creationId xmlns:a16="http://schemas.microsoft.com/office/drawing/2014/main" id="{BD2A5D6D-D03A-C576-480D-F5C5B9F9F05D}"/>
                </a:ext>
              </a:extLst>
            </p:cNvPr>
            <p:cNvPicPr>
              <a:picLocks noGrp="1" noRot="1" noChangeAspect="1" noMove="1" noResize="1" noEditPoints="1" noAdjustHandles="1" noChangeArrowheads="1" noChangeShapeType="1" noCrop="1"/>
            </p:cNvPicPr>
            <p:nvPr/>
          </p:nvPicPr>
          <p:blipFill>
            <a:blip r:embed="rId8"/>
            <a:stretch>
              <a:fillRect/>
            </a:stretch>
          </p:blipFill>
          <p:spPr>
            <a:xfrm>
              <a:off x="9411520" y="3796650"/>
              <a:ext cx="3395766" cy="3395766"/>
            </a:xfrm>
            <a:prstGeom prst="rect">
              <a:avLst/>
            </a:prstGeom>
          </p:spPr>
        </p:pic>
        <p:sp>
          <p:nvSpPr>
            <p:cNvPr id="29" name="Círculo: vacío 28">
              <a:extLst>
                <a:ext uri="{FF2B5EF4-FFF2-40B4-BE49-F238E27FC236}">
                  <a16:creationId xmlns:a16="http://schemas.microsoft.com/office/drawing/2014/main" id="{669133A1-D846-7EB7-74CF-6E1F8D92FC63}"/>
                </a:ext>
              </a:extLst>
            </p:cNvPr>
            <p:cNvSpPr>
              <a:spLocks noGrp="1" noRot="1" noMove="1" noResize="1" noEditPoints="1" noAdjustHandles="1" noChangeArrowheads="1" noChangeShapeType="1"/>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99E6DF79-7CAB-45E1-A848-55238B228251}"/>
                </a:ext>
              </a:extLst>
            </p:cNvPr>
            <p:cNvSpPr>
              <a:spLocks noGrp="1" noRot="1" noMove="1" noResize="1" noEditPoints="1" noAdjustHandles="1" noChangeArrowheads="1" noChangeShapeType="1"/>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NÚMERO 5">
              <a:extLst>
                <a:ext uri="{FF2B5EF4-FFF2-40B4-BE49-F238E27FC236}">
                  <a16:creationId xmlns:a16="http://schemas.microsoft.com/office/drawing/2014/main" id="{1EDD4B86-A093-1AF6-1409-979EC64C63F8}"/>
                </a:ext>
              </a:extLst>
            </p:cNvPr>
            <p:cNvSpPr txBox="1">
              <a:spLocks noGrp="1" noRot="1" noMove="1" noResize="1" noEditPoints="1" noAdjustHandles="1" noChangeArrowheads="1" noChangeShapeType="1"/>
            </p:cNvSpPr>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5</a:t>
              </a:r>
            </a:p>
          </p:txBody>
        </p:sp>
      </p:grpSp>
      <p:sp>
        <p:nvSpPr>
          <p:cNvPr id="23" name="título conservación">
            <a:extLst>
              <a:ext uri="{FF2B5EF4-FFF2-40B4-BE49-F238E27FC236}">
                <a16:creationId xmlns:a16="http://schemas.microsoft.com/office/drawing/2014/main" id="{77927EA4-609E-0633-AF90-58C1FF5B127E}"/>
              </a:ext>
            </a:extLst>
          </p:cNvPr>
          <p:cNvSpPr txBox="1">
            <a:spLocks noGrp="1" noRot="1" noMove="1" noResize="1" noEditPoints="1" noAdjustHandles="1" noChangeArrowheads="1" noChangeShapeType="1"/>
          </p:cNvSpPr>
          <p:nvPr/>
        </p:nvSpPr>
        <p:spPr>
          <a:xfrm>
            <a:off x="3513626" y="463107"/>
            <a:ext cx="8977299" cy="707886"/>
          </a:xfrm>
          <a:prstGeom prst="rect">
            <a:avLst/>
          </a:prstGeom>
          <a:noFill/>
        </p:spPr>
        <p:txBody>
          <a:bodyPr wrap="square" rtlCol="0">
            <a:spAutoFit/>
          </a:bodyPr>
          <a:lstStyle/>
          <a:p>
            <a:r>
              <a:rPr lang="es-MX" sz="4000">
                <a:solidFill>
                  <a:srgbClr val="0B7EB2"/>
                </a:solidFill>
              </a:rPr>
              <a:t>CONSERVACIÓN DEL AJOLOTE</a:t>
            </a:r>
          </a:p>
        </p:txBody>
      </p:sp>
      <p:pic>
        <p:nvPicPr>
          <p:cNvPr id="27" name="ICONO EQUIPO">
            <a:extLst>
              <a:ext uri="{FF2B5EF4-FFF2-40B4-BE49-F238E27FC236}">
                <a16:creationId xmlns:a16="http://schemas.microsoft.com/office/drawing/2014/main" id="{C49865C4-1A76-17EB-BDB4-03165BD69F4E}"/>
              </a:ext>
            </a:extLst>
          </p:cNvPr>
          <p:cNvPicPr>
            <a:picLocks noChangeAspect="1"/>
          </p:cNvPicPr>
          <p:nvPr/>
        </p:nvPicPr>
        <p:blipFill>
          <a:blip r:embed="rId9">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7" name="texto conservación">
            <a:extLst>
              <a:ext uri="{FF2B5EF4-FFF2-40B4-BE49-F238E27FC236}">
                <a16:creationId xmlns:a16="http://schemas.microsoft.com/office/drawing/2014/main" id="{062CC25F-0482-9314-D89E-F0F631405D68}"/>
              </a:ext>
            </a:extLst>
          </p:cNvPr>
          <p:cNvSpPr txBox="1"/>
          <p:nvPr/>
        </p:nvSpPr>
        <p:spPr>
          <a:xfrm>
            <a:off x="1668931" y="5759283"/>
            <a:ext cx="3194897" cy="8445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err="1">
                <a:solidFill>
                  <a:schemeClr val="bg2"/>
                </a:solidFill>
              </a:rPr>
              <a:t>Ambystoma</a:t>
            </a:r>
            <a:r>
              <a:rPr lang="es-ES" sz="1600">
                <a:solidFill>
                  <a:schemeClr val="bg2"/>
                </a:solidFill>
              </a:rPr>
              <a:t> </a:t>
            </a:r>
            <a:r>
              <a:rPr lang="es-ES" sz="1600" err="1">
                <a:solidFill>
                  <a:schemeClr val="bg2"/>
                </a:solidFill>
              </a:rPr>
              <a:t>mexicanum</a:t>
            </a:r>
            <a:r>
              <a:rPr lang="es-ES" sz="1600">
                <a:solidFill>
                  <a:schemeClr val="bg2"/>
                </a:solidFill>
              </a:rPr>
              <a:t>.</a:t>
            </a:r>
          </a:p>
          <a:p>
            <a:pPr marL="0" indent="0" algn="ctr">
              <a:buNone/>
            </a:pPr>
            <a:r>
              <a:rPr lang="es-ES" sz="1600">
                <a:solidFill>
                  <a:schemeClr val="bg2"/>
                </a:solidFill>
              </a:rPr>
              <a:t>Especie muestra del </a:t>
            </a:r>
            <a:r>
              <a:rPr lang="es-ES" sz="1600" err="1">
                <a:solidFill>
                  <a:schemeClr val="bg2"/>
                </a:solidFill>
              </a:rPr>
              <a:t>ajolotario</a:t>
            </a:r>
            <a:r>
              <a:rPr lang="es-ES" sz="1600">
                <a:solidFill>
                  <a:schemeClr val="bg2"/>
                </a:solidFill>
              </a:rPr>
              <a:t> </a:t>
            </a:r>
            <a:r>
              <a:rPr lang="es-ES" sz="1600" err="1">
                <a:solidFill>
                  <a:schemeClr val="bg2"/>
                </a:solidFill>
              </a:rPr>
              <a:t>axolocali</a:t>
            </a:r>
            <a:r>
              <a:rPr lang="es-ES" sz="1600">
                <a:solidFill>
                  <a:schemeClr val="bg2"/>
                </a:solidFill>
              </a:rPr>
              <a:t>.</a:t>
            </a:r>
          </a:p>
        </p:txBody>
      </p:sp>
      <p:graphicFrame>
        <p:nvGraphicFramePr>
          <p:cNvPr id="4" name="Tabla 3">
            <a:extLst>
              <a:ext uri="{FF2B5EF4-FFF2-40B4-BE49-F238E27FC236}">
                <a16:creationId xmlns:a16="http://schemas.microsoft.com/office/drawing/2014/main" id="{605C541D-4232-A953-3912-C144FF1000E1}"/>
              </a:ext>
            </a:extLst>
          </p:cNvPr>
          <p:cNvGraphicFramePr>
            <a:graphicFrameLocks noGrp="1"/>
          </p:cNvGraphicFramePr>
          <p:nvPr>
            <p:extLst>
              <p:ext uri="{D42A27DB-BD31-4B8C-83A1-F6EECF244321}">
                <p14:modId xmlns:p14="http://schemas.microsoft.com/office/powerpoint/2010/main" val="3175064926"/>
              </p:ext>
            </p:extLst>
          </p:nvPr>
        </p:nvGraphicFramePr>
        <p:xfrm>
          <a:off x="1498673" y="-6137731"/>
          <a:ext cx="9219152" cy="3683634"/>
        </p:xfrm>
        <a:graphic>
          <a:graphicData uri="http://schemas.openxmlformats.org/drawingml/2006/table">
            <a:tbl>
              <a:tblPr firstRow="1" bandRow="1">
                <a:tableStyleId>{1E171933-4619-4E11-9A3F-F7608DF75F80}</a:tableStyleId>
              </a:tblPr>
              <a:tblGrid>
                <a:gridCol w="4609576">
                  <a:extLst>
                    <a:ext uri="{9D8B030D-6E8A-4147-A177-3AD203B41FA5}">
                      <a16:colId xmlns:a16="http://schemas.microsoft.com/office/drawing/2014/main" val="3413734755"/>
                    </a:ext>
                  </a:extLst>
                </a:gridCol>
                <a:gridCol w="4609576">
                  <a:extLst>
                    <a:ext uri="{9D8B030D-6E8A-4147-A177-3AD203B41FA5}">
                      <a16:colId xmlns:a16="http://schemas.microsoft.com/office/drawing/2014/main" val="273554049"/>
                    </a:ext>
                  </a:extLst>
                </a:gridCol>
              </a:tblGrid>
              <a:tr h="613939">
                <a:tc>
                  <a:txBody>
                    <a:bodyPr/>
                    <a:lstStyle/>
                    <a:p>
                      <a:pPr algn="ctr"/>
                      <a:r>
                        <a:rPr lang="es-MX"/>
                        <a:t>PARAMETROS</a:t>
                      </a:r>
                    </a:p>
                  </a:txBody>
                  <a:tcPr/>
                </a:tc>
                <a:tc>
                  <a:txBody>
                    <a:bodyPr/>
                    <a:lstStyle/>
                    <a:p>
                      <a:pPr algn="ctr"/>
                      <a:r>
                        <a:rPr lang="es-MX"/>
                        <a:t>RANGO IDEAL</a:t>
                      </a:r>
                    </a:p>
                  </a:txBody>
                  <a:tcPr/>
                </a:tc>
                <a:extLst>
                  <a:ext uri="{0D108BD9-81ED-4DB2-BD59-A6C34878D82A}">
                    <a16:rowId xmlns:a16="http://schemas.microsoft.com/office/drawing/2014/main" val="2890879542"/>
                  </a:ext>
                </a:extLst>
              </a:tr>
              <a:tr h="613939">
                <a:tc>
                  <a:txBody>
                    <a:bodyPr/>
                    <a:lstStyle/>
                    <a:p>
                      <a:pPr algn="ctr"/>
                      <a:r>
                        <a:rPr lang="es-MX"/>
                        <a:t>pH</a:t>
                      </a:r>
                    </a:p>
                  </a:txBody>
                  <a:tcPr/>
                </a:tc>
                <a:tc>
                  <a:txBody>
                    <a:bodyPr/>
                    <a:lstStyle/>
                    <a:p>
                      <a:pPr algn="ctr"/>
                      <a:r>
                        <a:rPr lang="es-MX"/>
                        <a:t>6.5 – 8</a:t>
                      </a:r>
                    </a:p>
                  </a:txBody>
                  <a:tcPr/>
                </a:tc>
                <a:extLst>
                  <a:ext uri="{0D108BD9-81ED-4DB2-BD59-A6C34878D82A}">
                    <a16:rowId xmlns:a16="http://schemas.microsoft.com/office/drawing/2014/main" val="3644308273"/>
                  </a:ext>
                </a:extLst>
              </a:tr>
              <a:tr h="613939">
                <a:tc>
                  <a:txBody>
                    <a:bodyPr/>
                    <a:lstStyle/>
                    <a:p>
                      <a:pPr algn="ctr"/>
                      <a:r>
                        <a:rPr lang="es-MX"/>
                        <a:t>Temperatura</a:t>
                      </a:r>
                    </a:p>
                  </a:txBody>
                  <a:tcPr/>
                </a:tc>
                <a:tc>
                  <a:txBody>
                    <a:bodyPr/>
                    <a:lstStyle/>
                    <a:p>
                      <a:pPr algn="ctr"/>
                      <a:r>
                        <a:rPr lang="es-MX"/>
                        <a:t>15 – 18 °C</a:t>
                      </a:r>
                    </a:p>
                  </a:txBody>
                  <a:tcPr/>
                </a:tc>
                <a:extLst>
                  <a:ext uri="{0D108BD9-81ED-4DB2-BD59-A6C34878D82A}">
                    <a16:rowId xmlns:a16="http://schemas.microsoft.com/office/drawing/2014/main" val="3558146515"/>
                  </a:ext>
                </a:extLst>
              </a:tr>
              <a:tr h="613939">
                <a:tc>
                  <a:txBody>
                    <a:bodyPr/>
                    <a:lstStyle/>
                    <a:p>
                      <a:pPr algn="ctr"/>
                      <a:r>
                        <a:rPr lang="es-MX"/>
                        <a:t>Oxígeno Disuelto</a:t>
                      </a:r>
                    </a:p>
                  </a:txBody>
                  <a:tcPr/>
                </a:tc>
                <a:tc>
                  <a:txBody>
                    <a:bodyPr/>
                    <a:lstStyle/>
                    <a:p>
                      <a:pPr algn="ctr"/>
                      <a:r>
                        <a:rPr lang="es-MX"/>
                        <a:t>&lt; 80%</a:t>
                      </a:r>
                    </a:p>
                  </a:txBody>
                  <a:tcPr/>
                </a:tc>
                <a:extLst>
                  <a:ext uri="{0D108BD9-81ED-4DB2-BD59-A6C34878D82A}">
                    <a16:rowId xmlns:a16="http://schemas.microsoft.com/office/drawing/2014/main" val="203032371"/>
                  </a:ext>
                </a:extLst>
              </a:tr>
              <a:tr h="613939">
                <a:tc>
                  <a:txBody>
                    <a:bodyPr/>
                    <a:lstStyle/>
                    <a:p>
                      <a:pPr algn="ctr"/>
                      <a:r>
                        <a:rPr lang="es-MX"/>
                        <a:t>Total de Solidos Suspendidos</a:t>
                      </a:r>
                    </a:p>
                  </a:txBody>
                  <a:tcPr/>
                </a:tc>
                <a:tc>
                  <a:txBody>
                    <a:bodyPr/>
                    <a:lstStyle/>
                    <a:p>
                      <a:pPr algn="ctr"/>
                      <a:r>
                        <a:rPr lang="es-MX"/>
                        <a:t>&lt; 10 NTU</a:t>
                      </a:r>
                    </a:p>
                  </a:txBody>
                  <a:tcPr/>
                </a:tc>
                <a:extLst>
                  <a:ext uri="{0D108BD9-81ED-4DB2-BD59-A6C34878D82A}">
                    <a16:rowId xmlns:a16="http://schemas.microsoft.com/office/drawing/2014/main" val="3650733241"/>
                  </a:ext>
                </a:extLst>
              </a:tr>
              <a:tr h="613939">
                <a:tc>
                  <a:txBody>
                    <a:bodyPr/>
                    <a:lstStyle/>
                    <a:p>
                      <a:pPr algn="ctr"/>
                      <a:r>
                        <a:rPr lang="es-MX"/>
                        <a:t>Total de Solidos Disueltos</a:t>
                      </a:r>
                    </a:p>
                  </a:txBody>
                  <a:tcPr/>
                </a:tc>
                <a:tc>
                  <a:txBody>
                    <a:bodyPr/>
                    <a:lstStyle/>
                    <a:p>
                      <a:pPr algn="ctr"/>
                      <a:r>
                        <a:rPr lang="es-MX"/>
                        <a:t>&lt; 20 ppm</a:t>
                      </a:r>
                    </a:p>
                  </a:txBody>
                  <a:tcPr/>
                </a:tc>
                <a:extLst>
                  <a:ext uri="{0D108BD9-81ED-4DB2-BD59-A6C34878D82A}">
                    <a16:rowId xmlns:a16="http://schemas.microsoft.com/office/drawing/2014/main" val="398155936"/>
                  </a:ext>
                </a:extLst>
              </a:tr>
            </a:tbl>
          </a:graphicData>
        </a:graphic>
      </p:graphicFrame>
      <p:pic>
        <p:nvPicPr>
          <p:cNvPr id="6" name="AJOLOTES VARIOS" descr="Imagen que contiene oscuro, hombre, puesto, animal&#10;&#10;Descripción generada automáticamente">
            <a:extLst>
              <a:ext uri="{FF2B5EF4-FFF2-40B4-BE49-F238E27FC236}">
                <a16:creationId xmlns:a16="http://schemas.microsoft.com/office/drawing/2014/main" id="{4C2F1130-5F92-D7FD-D2B6-C7B9F607B127}"/>
              </a:ext>
            </a:extLst>
          </p:cNvPr>
          <p:cNvPicPr>
            <a:picLocks noChangeAspect="1"/>
          </p:cNvPicPr>
          <p:nvPr/>
        </p:nvPicPr>
        <p:blipFill>
          <a:blip r:embed="rId10">
            <a:duotone>
              <a:prstClr val="black"/>
              <a:schemeClr val="tx2">
                <a:tint val="45000"/>
                <a:satMod val="400000"/>
              </a:schemeClr>
            </a:duotone>
            <a:alphaModFix amt="20000"/>
            <a:extLst>
              <a:ext uri="{28A0092B-C50C-407E-A947-70E740481C1C}">
                <a14:useLocalDpi xmlns:a14="http://schemas.microsoft.com/office/drawing/2010/main" val="0"/>
              </a:ext>
            </a:extLst>
          </a:blip>
          <a:stretch>
            <a:fillRect/>
          </a:stretch>
        </p:blipFill>
        <p:spPr>
          <a:xfrm>
            <a:off x="7057807" y="6471918"/>
            <a:ext cx="3590925" cy="6296025"/>
          </a:xfrm>
          <a:prstGeom prst="rect">
            <a:avLst/>
          </a:prstGeom>
        </p:spPr>
      </p:pic>
      <p:pic>
        <p:nvPicPr>
          <p:cNvPr id="9" name="AJOLOTES GRANDES" descr="Imagen que contiene animal&#10;&#10;Descripción generada automáticamente">
            <a:extLst>
              <a:ext uri="{FF2B5EF4-FFF2-40B4-BE49-F238E27FC236}">
                <a16:creationId xmlns:a16="http://schemas.microsoft.com/office/drawing/2014/main" id="{CB0AF6C4-0C15-8505-BED4-EDBA75685CE5}"/>
              </a:ext>
            </a:extLst>
          </p:cNvPr>
          <p:cNvPicPr>
            <a:picLocks noChangeAspect="1"/>
          </p:cNvPicPr>
          <p:nvPr/>
        </p:nvPicPr>
        <p:blipFill rotWithShape="1">
          <a:blip r:embed="rId11">
            <a:alphaModFix amt="20000"/>
            <a:extLst>
              <a:ext uri="{28A0092B-C50C-407E-A947-70E740481C1C}">
                <a14:useLocalDpi xmlns:a14="http://schemas.microsoft.com/office/drawing/2010/main" val="0"/>
              </a:ext>
            </a:extLst>
          </a:blip>
          <a:srcRect t="17446" b="15073"/>
          <a:stretch/>
        </p:blipFill>
        <p:spPr>
          <a:xfrm>
            <a:off x="-4407354" y="7100721"/>
            <a:ext cx="3590925" cy="4248636"/>
          </a:xfrm>
          <a:prstGeom prst="rect">
            <a:avLst/>
          </a:prstGeom>
        </p:spPr>
      </p:pic>
      <p:pic>
        <p:nvPicPr>
          <p:cNvPr id="10" name="AJOLOTES ESCALERA">
            <a:extLst>
              <a:ext uri="{FF2B5EF4-FFF2-40B4-BE49-F238E27FC236}">
                <a16:creationId xmlns:a16="http://schemas.microsoft.com/office/drawing/2014/main" id="{3D576FA9-B2FD-E339-D6F1-9A3C310E3604}"/>
              </a:ext>
            </a:extLst>
          </p:cNvPr>
          <p:cNvPicPr>
            <a:picLocks noChangeAspect="1" noChangeArrowheads="1"/>
          </p:cNvPicPr>
          <p:nvPr/>
        </p:nvPicPr>
        <p:blipFill rotWithShape="1">
          <a:blip r:embed="rId12">
            <a:alphaModFix amt="20000"/>
            <a:extLst>
              <a:ext uri="{28A0092B-C50C-407E-A947-70E740481C1C}">
                <a14:useLocalDpi xmlns:a14="http://schemas.microsoft.com/office/drawing/2010/main" val="0"/>
              </a:ext>
            </a:extLst>
          </a:blip>
          <a:srcRect l="21412" t="4651" r="21612" b="5258"/>
          <a:stretch/>
        </p:blipFill>
        <p:spPr bwMode="auto">
          <a:xfrm rot="1599317">
            <a:off x="14557250" y="2373148"/>
            <a:ext cx="4135441" cy="372428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57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7F531FA8-E6FE-4ABF-C77C-F9FD810A3229}"/>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71D1322E-239A-9842-200D-EC6A99C8FFD7}"/>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99D9060F-2448-37C8-7FD4-E0439DBBDAB2}"/>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F28E5DEB-32BC-2E2C-BEEC-488B240AF22B}"/>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5CF2F0D9-D40C-7BE7-D8AC-D099FDF9C44D}"/>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A890A31A-0A58-8296-3832-918683C941E1}"/>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24A26891-23F5-77AE-51D1-E360DE4BD3E7}"/>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532683E4-1FD6-DECF-BD6E-BF1FBE75474D}"/>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0C4AE07D-8628-A6A3-40AC-513346BD5E9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C40C47FC-8BD9-F47E-8378-CDCFD1C7E28A}"/>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F51708AC-EDC7-33DB-532F-D9AB291DE1BE}"/>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E9E553E5-2D33-3703-038D-A2022FF0B7FC}"/>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89FC0D11-AB0A-6309-AC49-207D297A450D}"/>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462C871F-5ABA-5AC9-401C-B66306E6736F}"/>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83B67314-8291-B045-A35F-E49CF807CA2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E38F7729-34B8-DC87-0841-31B2A3D8C543}"/>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F0736F91-E0D9-4EFC-9CD8-94DDF31D2F62}"/>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actividades</a:t>
            </a:r>
            <a:br>
              <a:rPr lang="es-MX" sz="4000">
                <a:solidFill>
                  <a:schemeClr val="bg1"/>
                </a:solidFill>
              </a:rPr>
            </a:br>
            <a:r>
              <a:rPr lang="es-MX" sz="4000">
                <a:solidFill>
                  <a:schemeClr val="bg1"/>
                </a:solidFill>
              </a:rPr>
              <a:t>Autenticación</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system&#10;&#10;Description automatically generated">
            <a:extLst>
              <a:ext uri="{FF2B5EF4-FFF2-40B4-BE49-F238E27FC236}">
                <a16:creationId xmlns:a16="http://schemas.microsoft.com/office/drawing/2014/main" id="{7B11E5EA-B637-5345-951E-80E22E2C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82271"/>
            <a:ext cx="4981991" cy="5502222"/>
          </a:xfrm>
          <a:prstGeom prst="rect">
            <a:avLst/>
          </a:prstGeom>
        </p:spPr>
      </p:pic>
      <p:pic>
        <p:nvPicPr>
          <p:cNvPr id="6" name="Picture 5" descr="A diagram of a data flow&#10;&#10;Description automatically generated">
            <a:extLst>
              <a:ext uri="{FF2B5EF4-FFF2-40B4-BE49-F238E27FC236}">
                <a16:creationId xmlns:a16="http://schemas.microsoft.com/office/drawing/2014/main" id="{04C12229-024D-C422-59E9-11D4B4D86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422" y="7310193"/>
            <a:ext cx="4047569" cy="6224634"/>
          </a:xfrm>
          <a:prstGeom prst="rect">
            <a:avLst/>
          </a:prstGeom>
        </p:spPr>
      </p:pic>
      <p:grpSp>
        <p:nvGrpSpPr>
          <p:cNvPr id="23" name="OLA MAR INFERIOR IZQ">
            <a:extLst>
              <a:ext uri="{FF2B5EF4-FFF2-40B4-BE49-F238E27FC236}">
                <a16:creationId xmlns:a16="http://schemas.microsoft.com/office/drawing/2014/main" id="{90469C07-E63C-2374-B5EE-0DC5D974B383}"/>
              </a:ext>
            </a:extLst>
          </p:cNvPr>
          <p:cNvGrpSpPr/>
          <p:nvPr/>
        </p:nvGrpSpPr>
        <p:grpSpPr>
          <a:xfrm>
            <a:off x="-22028" y="4593350"/>
            <a:ext cx="4885856" cy="2266679"/>
            <a:chOff x="-22028" y="4606797"/>
            <a:chExt cx="4885856" cy="2266679"/>
          </a:xfrm>
        </p:grpSpPr>
        <p:sp>
          <p:nvSpPr>
            <p:cNvPr id="24" name="Google Shape;1427;p35">
              <a:extLst>
                <a:ext uri="{FF2B5EF4-FFF2-40B4-BE49-F238E27FC236}">
                  <a16:creationId xmlns:a16="http://schemas.microsoft.com/office/drawing/2014/main" id="{943A22B8-D7E3-1901-9683-E207C5D46CA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B687A795-7F60-F37A-841F-DDA3C5A58F4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5506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CA2BE6EB-D3B2-E2D7-333E-B2C09D7B3389}"/>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22A8A4A2-37BC-1DDE-3833-81F10C7214F0}"/>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A0BC6728-3BF4-5039-AA9C-8306E1EC198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2F40E52C-23AF-D153-5D6D-17134947F2C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3033F57E-8BF9-4D0B-F92C-BF92EE8AD86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61044868-81E8-E3FA-A043-1B276CB376F0}"/>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A149827F-907A-B323-CED1-7D6628D2F33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16E72CDC-2E5E-8006-CB37-172C9CC1D7A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DE583461-0472-338D-44C9-5CFE2D82EA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811E865E-B06A-C398-05C6-14A22BC26BA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6AC0E1C9-75DE-ADD6-1FCA-A2068157EF7E}"/>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914C6333-526B-63F0-9A4B-CB67B5352328}"/>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46EBD268-59AC-3F2E-3E04-87EDB0899BD2}"/>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C5F21836-B9E8-37F5-930F-077CE1847D67}"/>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98DCE1D7-B8EC-6B66-C68F-E83B9AAE20DE}"/>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ED452FE5-9E73-D3E2-D37A-D3592B3A6085}"/>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10D9D7B5-B4A5-FE3D-5A14-9E638C2C9F7B}"/>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actividades</a:t>
            </a:r>
            <a:br>
              <a:rPr lang="es-MX" sz="4000">
                <a:solidFill>
                  <a:schemeClr val="bg1"/>
                </a:solidFill>
              </a:rPr>
            </a:br>
            <a:r>
              <a:rPr lang="es-MX" sz="4000">
                <a:solidFill>
                  <a:schemeClr val="bg1"/>
                </a:solidFill>
              </a:rPr>
              <a:t>Monitoreo de condiciones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5" name="Picture 4" descr="A diagram of a data flow&#10;&#10;Description automatically generated">
            <a:extLst>
              <a:ext uri="{FF2B5EF4-FFF2-40B4-BE49-F238E27FC236}">
                <a16:creationId xmlns:a16="http://schemas.microsoft.com/office/drawing/2014/main" id="{F14907FB-A1B2-96C9-6D01-81D122704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019" y="316682"/>
            <a:ext cx="4047569" cy="6224634"/>
          </a:xfrm>
          <a:prstGeom prst="rect">
            <a:avLst/>
          </a:prstGeom>
        </p:spPr>
      </p:pic>
      <p:pic>
        <p:nvPicPr>
          <p:cNvPr id="6" name="Picture 5" descr="A diagram of a problem&#10;&#10;Description automatically generated">
            <a:extLst>
              <a:ext uri="{FF2B5EF4-FFF2-40B4-BE49-F238E27FC236}">
                <a16:creationId xmlns:a16="http://schemas.microsoft.com/office/drawing/2014/main" id="{0112A25B-3C93-A1CF-9B51-00FFEC81E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8861" y="787204"/>
            <a:ext cx="4754391" cy="5692355"/>
          </a:xfrm>
          <a:prstGeom prst="rect">
            <a:avLst/>
          </a:prstGeom>
        </p:spPr>
      </p:pic>
      <p:grpSp>
        <p:nvGrpSpPr>
          <p:cNvPr id="23" name="OLA MAR INFERIOR IZQ">
            <a:extLst>
              <a:ext uri="{FF2B5EF4-FFF2-40B4-BE49-F238E27FC236}">
                <a16:creationId xmlns:a16="http://schemas.microsoft.com/office/drawing/2014/main" id="{04EB60E3-A8FF-E358-E8E4-C1DF23B59C18}"/>
              </a:ext>
            </a:extLst>
          </p:cNvPr>
          <p:cNvGrpSpPr/>
          <p:nvPr/>
        </p:nvGrpSpPr>
        <p:grpSpPr>
          <a:xfrm>
            <a:off x="-22028" y="4606797"/>
            <a:ext cx="4885856" cy="2266679"/>
            <a:chOff x="-22028" y="4606797"/>
            <a:chExt cx="4885856" cy="2266679"/>
          </a:xfrm>
        </p:grpSpPr>
        <p:sp>
          <p:nvSpPr>
            <p:cNvPr id="24" name="Google Shape;1427;p35">
              <a:extLst>
                <a:ext uri="{FF2B5EF4-FFF2-40B4-BE49-F238E27FC236}">
                  <a16:creationId xmlns:a16="http://schemas.microsoft.com/office/drawing/2014/main" id="{E56B0837-41D5-91D1-39CD-9773F8E21C8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D1D3E341-DC87-F246-2711-3903C7D0B5B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262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CA2BE6EB-D3B2-E2D7-333E-B2C09D7B3389}"/>
              </a:ext>
            </a:extLst>
          </p:cNvPr>
          <p:cNvGrpSpPr/>
          <p:nvPr/>
        </p:nvGrpSpPr>
        <p:grpSpPr>
          <a:xfrm>
            <a:off x="10301253" y="5250760"/>
            <a:ext cx="1837988" cy="1511484"/>
            <a:chOff x="7188775" y="3517200"/>
            <a:chExt cx="1753075" cy="1400501"/>
          </a:xfrm>
        </p:grpSpPr>
        <p:grpSp>
          <p:nvGrpSpPr>
            <p:cNvPr id="7" name="Google Shape;567;p39">
              <a:extLst>
                <a:ext uri="{FF2B5EF4-FFF2-40B4-BE49-F238E27FC236}">
                  <a16:creationId xmlns:a16="http://schemas.microsoft.com/office/drawing/2014/main" id="{22A8A4A2-37BC-1DDE-3833-81F10C7214F0}"/>
                </a:ext>
              </a:extLst>
            </p:cNvPr>
            <p:cNvGrpSpPr/>
            <p:nvPr/>
          </p:nvGrpSpPr>
          <p:grpSpPr>
            <a:xfrm>
              <a:off x="7188775" y="3517200"/>
              <a:ext cx="1753075" cy="694625"/>
              <a:chOff x="7188775" y="3875550"/>
              <a:chExt cx="1753075" cy="694625"/>
            </a:xfrm>
          </p:grpSpPr>
          <p:sp>
            <p:nvSpPr>
              <p:cNvPr id="12" name="Google Shape;570;p39">
                <a:extLst>
                  <a:ext uri="{FF2B5EF4-FFF2-40B4-BE49-F238E27FC236}">
                    <a16:creationId xmlns:a16="http://schemas.microsoft.com/office/drawing/2014/main" id="{A0BC6728-3BF4-5039-AA9C-8306E1EC198A}"/>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8;p39">
                <a:extLst>
                  <a:ext uri="{FF2B5EF4-FFF2-40B4-BE49-F238E27FC236}">
                    <a16:creationId xmlns:a16="http://schemas.microsoft.com/office/drawing/2014/main" id="{2F40E52C-23AF-D153-5D6D-17134947F2C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4" name="Google Shape;569;p39">
                <a:extLst>
                  <a:ext uri="{FF2B5EF4-FFF2-40B4-BE49-F238E27FC236}">
                    <a16:creationId xmlns:a16="http://schemas.microsoft.com/office/drawing/2014/main" id="{3033F57E-8BF9-4D0B-F92C-BF92EE8AD866}"/>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8" name="Google Shape;571;p39">
              <a:extLst>
                <a:ext uri="{FF2B5EF4-FFF2-40B4-BE49-F238E27FC236}">
                  <a16:creationId xmlns:a16="http://schemas.microsoft.com/office/drawing/2014/main" id="{61044868-81E8-E3FA-A043-1B276CB376F0}"/>
                </a:ext>
              </a:extLst>
            </p:cNvPr>
            <p:cNvGrpSpPr/>
            <p:nvPr/>
          </p:nvGrpSpPr>
          <p:grpSpPr>
            <a:xfrm>
              <a:off x="7514175" y="4355175"/>
              <a:ext cx="1251425" cy="562526"/>
              <a:chOff x="5827250" y="4355175"/>
              <a:chExt cx="1251425" cy="562526"/>
            </a:xfrm>
          </p:grpSpPr>
          <p:sp>
            <p:nvSpPr>
              <p:cNvPr id="9" name="Google Shape;572;p39">
                <a:extLst>
                  <a:ext uri="{FF2B5EF4-FFF2-40B4-BE49-F238E27FC236}">
                    <a16:creationId xmlns:a16="http://schemas.microsoft.com/office/drawing/2014/main" id="{A149827F-907A-B323-CED1-7D6628D2F331}"/>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3;p39">
                <a:extLst>
                  <a:ext uri="{FF2B5EF4-FFF2-40B4-BE49-F238E27FC236}">
                    <a16:creationId xmlns:a16="http://schemas.microsoft.com/office/drawing/2014/main" id="{16E72CDC-2E5E-8006-CB37-172C9CC1D7AA}"/>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1" name="Google Shape;574;p39">
                <a:extLst>
                  <a:ext uri="{FF2B5EF4-FFF2-40B4-BE49-F238E27FC236}">
                    <a16:creationId xmlns:a16="http://schemas.microsoft.com/office/drawing/2014/main" id="{DE583461-0472-338D-44C9-5CFE2D82EA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5" name="Rectángulo: esquinas diagonales cortadas 111">
            <a:extLst>
              <a:ext uri="{FF2B5EF4-FFF2-40B4-BE49-F238E27FC236}">
                <a16:creationId xmlns:a16="http://schemas.microsoft.com/office/drawing/2014/main" id="{811E865E-B06A-C398-05C6-14A22BC26BA6}"/>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6" name="PCB SUPERIOR IZQ 2">
            <a:extLst>
              <a:ext uri="{FF2B5EF4-FFF2-40B4-BE49-F238E27FC236}">
                <a16:creationId xmlns:a16="http://schemas.microsoft.com/office/drawing/2014/main" id="{6AC0E1C9-75DE-ADD6-1FCA-A2068157EF7E}"/>
              </a:ext>
            </a:extLst>
          </p:cNvPr>
          <p:cNvGrpSpPr/>
          <p:nvPr/>
        </p:nvGrpSpPr>
        <p:grpSpPr>
          <a:xfrm rot="5400000">
            <a:off x="-267226" y="940330"/>
            <a:ext cx="2346655" cy="751205"/>
            <a:chOff x="215000" y="360877"/>
            <a:chExt cx="2334496" cy="769273"/>
          </a:xfrm>
        </p:grpSpPr>
        <p:grpSp>
          <p:nvGrpSpPr>
            <p:cNvPr id="17" name="Google Shape;544;p39">
              <a:extLst>
                <a:ext uri="{FF2B5EF4-FFF2-40B4-BE49-F238E27FC236}">
                  <a16:creationId xmlns:a16="http://schemas.microsoft.com/office/drawing/2014/main" id="{914C6333-526B-63F0-9A4B-CB67B5352328}"/>
                </a:ext>
              </a:extLst>
            </p:cNvPr>
            <p:cNvGrpSpPr/>
            <p:nvPr/>
          </p:nvGrpSpPr>
          <p:grpSpPr>
            <a:xfrm>
              <a:off x="220525" y="360877"/>
              <a:ext cx="2328971" cy="537723"/>
              <a:chOff x="220525" y="360877"/>
              <a:chExt cx="2328971" cy="537723"/>
            </a:xfrm>
          </p:grpSpPr>
          <p:sp>
            <p:nvSpPr>
              <p:cNvPr id="20" name="Google Shape;545;p39">
                <a:extLst>
                  <a:ext uri="{FF2B5EF4-FFF2-40B4-BE49-F238E27FC236}">
                    <a16:creationId xmlns:a16="http://schemas.microsoft.com/office/drawing/2014/main" id="{46EBD268-59AC-3F2E-3E04-87EDB0899BD2}"/>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1" name="Google Shape;546;p39">
                <a:extLst>
                  <a:ext uri="{FF2B5EF4-FFF2-40B4-BE49-F238E27FC236}">
                    <a16:creationId xmlns:a16="http://schemas.microsoft.com/office/drawing/2014/main" id="{C5F21836-B9E8-37F5-930F-077CE1847D67}"/>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47;p39">
                <a:extLst>
                  <a:ext uri="{FF2B5EF4-FFF2-40B4-BE49-F238E27FC236}">
                    <a16:creationId xmlns:a16="http://schemas.microsoft.com/office/drawing/2014/main" id="{98DCE1D7-B8EC-6B66-C68F-E83B9AAE20DE}"/>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8" name="Google Shape;548;p39">
              <a:extLst>
                <a:ext uri="{FF2B5EF4-FFF2-40B4-BE49-F238E27FC236}">
                  <a16:creationId xmlns:a16="http://schemas.microsoft.com/office/drawing/2014/main" id="{ED452FE5-9E73-D3E2-D37A-D3592B3A6085}"/>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49;p39">
              <a:extLst>
                <a:ext uri="{FF2B5EF4-FFF2-40B4-BE49-F238E27FC236}">
                  <a16:creationId xmlns:a16="http://schemas.microsoft.com/office/drawing/2014/main" id="{10D9D7B5-B4A5-FE3D-5A14-9E638C2C9F7B}"/>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fontScale="90000"/>
          </a:bodyPr>
          <a:lstStyle/>
          <a:p>
            <a:r>
              <a:rPr lang="es-MX" sz="4000">
                <a:solidFill>
                  <a:schemeClr val="bg1"/>
                </a:solidFill>
              </a:rPr>
              <a:t>Diagrama de actividades</a:t>
            </a:r>
            <a:br>
              <a:rPr lang="es-MX" sz="4000">
                <a:solidFill>
                  <a:schemeClr val="bg1"/>
                </a:solidFill>
              </a:rPr>
            </a:br>
            <a:r>
              <a:rPr lang="es-MX" sz="4000">
                <a:solidFill>
                  <a:schemeClr val="bg1"/>
                </a:solidFill>
              </a:rPr>
              <a:t>Proc. Y Notificación de </a:t>
            </a:r>
            <a:br>
              <a:rPr lang="es-MX" sz="4000">
                <a:solidFill>
                  <a:schemeClr val="bg1"/>
                </a:solidFill>
              </a:rPr>
            </a:br>
            <a:r>
              <a:rPr lang="es-MX" sz="4000">
                <a:solidFill>
                  <a:schemeClr val="bg1"/>
                </a:solidFill>
              </a:rPr>
              <a:t>alertas</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6" name="Picture 5" descr="A diagram of a problem&#10;&#10;Description automatically generated">
            <a:extLst>
              <a:ext uri="{FF2B5EF4-FFF2-40B4-BE49-F238E27FC236}">
                <a16:creationId xmlns:a16="http://schemas.microsoft.com/office/drawing/2014/main" id="{0112A25B-3C93-A1CF-9B51-00FFEC81E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861" y="787204"/>
            <a:ext cx="4754391" cy="5692355"/>
          </a:xfrm>
          <a:prstGeom prst="rect">
            <a:avLst/>
          </a:prstGeom>
        </p:spPr>
      </p:pic>
      <p:grpSp>
        <p:nvGrpSpPr>
          <p:cNvPr id="23" name="OLA MAR INFERIOR IZQ">
            <a:extLst>
              <a:ext uri="{FF2B5EF4-FFF2-40B4-BE49-F238E27FC236}">
                <a16:creationId xmlns:a16="http://schemas.microsoft.com/office/drawing/2014/main" id="{04EB60E3-A8FF-E358-E8E4-C1DF23B59C18}"/>
              </a:ext>
            </a:extLst>
          </p:cNvPr>
          <p:cNvGrpSpPr/>
          <p:nvPr/>
        </p:nvGrpSpPr>
        <p:grpSpPr>
          <a:xfrm>
            <a:off x="-22028" y="4606797"/>
            <a:ext cx="4885856" cy="2266679"/>
            <a:chOff x="-22028" y="4606797"/>
            <a:chExt cx="4885856" cy="2266679"/>
          </a:xfrm>
        </p:grpSpPr>
        <p:sp>
          <p:nvSpPr>
            <p:cNvPr id="24" name="Google Shape;1427;p35">
              <a:extLst>
                <a:ext uri="{FF2B5EF4-FFF2-40B4-BE49-F238E27FC236}">
                  <a16:creationId xmlns:a16="http://schemas.microsoft.com/office/drawing/2014/main" id="{E56B0837-41D5-91D1-39CD-9773F8E21C8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8;p35">
              <a:extLst>
                <a:ext uri="{FF2B5EF4-FFF2-40B4-BE49-F238E27FC236}">
                  <a16:creationId xmlns:a16="http://schemas.microsoft.com/office/drawing/2014/main" id="{D1D3E341-DC87-F246-2711-3903C7D0B5B7}"/>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descr="A diagram of a medical procedure&#10;&#10;Description automatically generated">
            <a:extLst>
              <a:ext uri="{FF2B5EF4-FFF2-40B4-BE49-F238E27FC236}">
                <a16:creationId xmlns:a16="http://schemas.microsoft.com/office/drawing/2014/main" id="{7D0E942C-D3C5-7CC7-F479-9309334EE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187" y="1403572"/>
            <a:ext cx="6044306" cy="4459617"/>
          </a:xfrm>
          <a:prstGeom prst="rect">
            <a:avLst/>
          </a:prstGeom>
        </p:spPr>
      </p:pic>
    </p:spTree>
    <p:extLst>
      <p:ext uri="{BB962C8B-B14F-4D97-AF65-F5344CB8AC3E}">
        <p14:creationId xmlns:p14="http://schemas.microsoft.com/office/powerpoint/2010/main" val="280772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63345CD9-B3A7-B07F-65BB-4DF76F2277CF}"/>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1BDF026D-E013-A218-4901-6273C90ABC38}"/>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A7D7B822-CED9-8F57-75FF-01965876DD0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947753DC-5592-0B7A-40EF-65A01FCE46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0060380B-7CD5-BFAD-B266-89EBF08B2FE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D7C4EEBE-77A4-AC5C-ECC3-84CA02F35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DEC8F8DD-8761-6AB8-15A0-0C038157841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0566EA66-D00E-A9C5-6954-9CD401510C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87A1A814-68F2-1F32-D144-99991E975EA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64F6810E-33DF-7533-6B9C-9773D6244A1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C371FA97-749B-D817-D31B-5784CE29A42A}"/>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9931EC5E-C819-D5D3-AA8F-492BB82DADAA}"/>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6F6FD688-699E-C050-48F2-2FEE0D71697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F16AAFB8-A3FB-90EC-F287-8EBEDB554E6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75A476E8-B049-FE98-1441-241F1D60BBC4}"/>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D3C09A13-2E0F-9743-2E80-4FE4F9A9FAFD}"/>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AC350A06-49A4-18A4-9D09-7C69675A320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estados</a:t>
            </a:r>
            <a:br>
              <a:rPr lang="es-MX" sz="4000">
                <a:solidFill>
                  <a:schemeClr val="bg1"/>
                </a:solidFill>
              </a:rPr>
            </a:br>
            <a:r>
              <a:rPr lang="es-MX" sz="4000">
                <a:solidFill>
                  <a:schemeClr val="bg1"/>
                </a:solidFill>
              </a:rPr>
              <a:t>Estado de dispositivo IoT</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4" name="Picture 3" descr="A diagram of a problem&#10;&#10;Description automatically generated">
            <a:extLst>
              <a:ext uri="{FF2B5EF4-FFF2-40B4-BE49-F238E27FC236}">
                <a16:creationId xmlns:a16="http://schemas.microsoft.com/office/drawing/2014/main" id="{B3283145-A5EF-09FD-BEA3-40066F14B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415" y="582821"/>
            <a:ext cx="4754391" cy="5692355"/>
          </a:xfrm>
          <a:prstGeom prst="rect">
            <a:avLst/>
          </a:prstGeom>
        </p:spPr>
      </p:pic>
      <p:pic>
        <p:nvPicPr>
          <p:cNvPr id="7" name="Graphic 11">
            <a:extLst>
              <a:ext uri="{FF2B5EF4-FFF2-40B4-BE49-F238E27FC236}">
                <a16:creationId xmlns:a16="http://schemas.microsoft.com/office/drawing/2014/main" id="{CD2030A6-9969-60EF-E6F3-2A1D5C3198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003" y="7938355"/>
            <a:ext cx="5957213" cy="6587050"/>
          </a:xfrm>
          <a:prstGeom prst="rect">
            <a:avLst/>
          </a:prstGeom>
        </p:spPr>
      </p:pic>
      <p:sp>
        <p:nvSpPr>
          <p:cNvPr id="8" name="Forma libre: forma 1">
            <a:extLst>
              <a:ext uri="{FF2B5EF4-FFF2-40B4-BE49-F238E27FC236}">
                <a16:creationId xmlns:a16="http://schemas.microsoft.com/office/drawing/2014/main" id="{5FA7ED19-B3CB-88AD-742D-655E6B984E54}"/>
              </a:ext>
            </a:extLst>
          </p:cNvPr>
          <p:cNvSpPr/>
          <p:nvPr/>
        </p:nvSpPr>
        <p:spPr>
          <a:xfrm>
            <a:off x="-8820785" y="-973143"/>
            <a:ext cx="8148917"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orma libre: forma 6">
            <a:extLst>
              <a:ext uri="{FF2B5EF4-FFF2-40B4-BE49-F238E27FC236}">
                <a16:creationId xmlns:a16="http://schemas.microsoft.com/office/drawing/2014/main" id="{1EC9978A-04FC-D5CE-7879-439625E1470C}"/>
              </a:ext>
            </a:extLst>
          </p:cNvPr>
          <p:cNvSpPr/>
          <p:nvPr/>
        </p:nvSpPr>
        <p:spPr>
          <a:xfrm rot="10800000">
            <a:off x="12604279" y="-682992"/>
            <a:ext cx="8225690"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FF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8" name="OLA MAR INFERIOR IZQ">
            <a:extLst>
              <a:ext uri="{FF2B5EF4-FFF2-40B4-BE49-F238E27FC236}">
                <a16:creationId xmlns:a16="http://schemas.microsoft.com/office/drawing/2014/main" id="{AAE2F0A7-A98E-0DDC-681F-A03CF7DB973D}"/>
              </a:ext>
            </a:extLst>
          </p:cNvPr>
          <p:cNvGrpSpPr/>
          <p:nvPr/>
        </p:nvGrpSpPr>
        <p:grpSpPr>
          <a:xfrm>
            <a:off x="-22028" y="4606797"/>
            <a:ext cx="4885856" cy="2266679"/>
            <a:chOff x="-22028" y="4606797"/>
            <a:chExt cx="4885856" cy="2266679"/>
          </a:xfrm>
        </p:grpSpPr>
        <p:sp>
          <p:nvSpPr>
            <p:cNvPr id="29" name="Google Shape;1427;p35">
              <a:extLst>
                <a:ext uri="{FF2B5EF4-FFF2-40B4-BE49-F238E27FC236}">
                  <a16:creationId xmlns:a16="http://schemas.microsoft.com/office/drawing/2014/main" id="{87E8B4A8-0074-0024-5C72-DC95DF1360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35">
              <a:extLst>
                <a:ext uri="{FF2B5EF4-FFF2-40B4-BE49-F238E27FC236}">
                  <a16:creationId xmlns:a16="http://schemas.microsoft.com/office/drawing/2014/main" id="{72BB8520-9E43-20C4-FCB9-657E4E35E9C1}"/>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113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63345CD9-B3A7-B07F-65BB-4DF76F2277CF}"/>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1BDF026D-E013-A218-4901-6273C90ABC38}"/>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A7D7B822-CED9-8F57-75FF-01965876DD0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947753DC-5592-0B7A-40EF-65A01FCE46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0060380B-7CD5-BFAD-B266-89EBF08B2FE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D7C4EEBE-77A4-AC5C-ECC3-84CA02F35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DEC8F8DD-8761-6AB8-15A0-0C038157841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0566EA66-D00E-A9C5-6954-9CD401510C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87A1A814-68F2-1F32-D144-99991E975EA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64F6810E-33DF-7533-6B9C-9773D6244A1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C371FA97-749B-D817-D31B-5784CE29A42A}"/>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9931EC5E-C819-D5D3-AA8F-492BB82DADAA}"/>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6F6FD688-699E-C050-48F2-2FEE0D71697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F16AAFB8-A3FB-90EC-F287-8EBEDB554E6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75A476E8-B049-FE98-1441-241F1D60BBC4}"/>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D3C09A13-2E0F-9743-2E80-4FE4F9A9FAFD}"/>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AC350A06-49A4-18A4-9D09-7C69675A320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estados</a:t>
            </a:r>
            <a:br>
              <a:rPr lang="es-MX" sz="4000">
                <a:solidFill>
                  <a:schemeClr val="bg1"/>
                </a:solidFill>
              </a:rPr>
            </a:br>
            <a:r>
              <a:rPr lang="es-MX" sz="4000">
                <a:solidFill>
                  <a:schemeClr val="bg1"/>
                </a:solidFill>
              </a:rPr>
              <a:t>Estado de una alerta</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7" name="Graphic 11">
            <a:extLst>
              <a:ext uri="{FF2B5EF4-FFF2-40B4-BE49-F238E27FC236}">
                <a16:creationId xmlns:a16="http://schemas.microsoft.com/office/drawing/2014/main" id="{CD2030A6-9969-60EF-E6F3-2A1D5C3198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8003" y="7938355"/>
            <a:ext cx="5957213" cy="6587050"/>
          </a:xfrm>
          <a:prstGeom prst="rect">
            <a:avLst/>
          </a:prstGeom>
        </p:spPr>
      </p:pic>
      <p:sp>
        <p:nvSpPr>
          <p:cNvPr id="8" name="Forma libre: forma 1">
            <a:extLst>
              <a:ext uri="{FF2B5EF4-FFF2-40B4-BE49-F238E27FC236}">
                <a16:creationId xmlns:a16="http://schemas.microsoft.com/office/drawing/2014/main" id="{5FA7ED19-B3CB-88AD-742D-655E6B984E54}"/>
              </a:ext>
            </a:extLst>
          </p:cNvPr>
          <p:cNvSpPr/>
          <p:nvPr/>
        </p:nvSpPr>
        <p:spPr>
          <a:xfrm>
            <a:off x="-8820785" y="-973143"/>
            <a:ext cx="8148917"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orma libre: forma 6">
            <a:extLst>
              <a:ext uri="{FF2B5EF4-FFF2-40B4-BE49-F238E27FC236}">
                <a16:creationId xmlns:a16="http://schemas.microsoft.com/office/drawing/2014/main" id="{1EC9978A-04FC-D5CE-7879-439625E1470C}"/>
              </a:ext>
            </a:extLst>
          </p:cNvPr>
          <p:cNvSpPr/>
          <p:nvPr/>
        </p:nvSpPr>
        <p:spPr>
          <a:xfrm rot="10800000">
            <a:off x="12604279" y="-682992"/>
            <a:ext cx="8225690"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FF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8" name="OLA MAR INFERIOR IZQ">
            <a:extLst>
              <a:ext uri="{FF2B5EF4-FFF2-40B4-BE49-F238E27FC236}">
                <a16:creationId xmlns:a16="http://schemas.microsoft.com/office/drawing/2014/main" id="{AAE2F0A7-A98E-0DDC-681F-A03CF7DB973D}"/>
              </a:ext>
            </a:extLst>
          </p:cNvPr>
          <p:cNvGrpSpPr/>
          <p:nvPr/>
        </p:nvGrpSpPr>
        <p:grpSpPr>
          <a:xfrm>
            <a:off x="-22028" y="4606797"/>
            <a:ext cx="4885856" cy="2266679"/>
            <a:chOff x="-22028" y="4606797"/>
            <a:chExt cx="4885856" cy="2266679"/>
          </a:xfrm>
        </p:grpSpPr>
        <p:sp>
          <p:nvSpPr>
            <p:cNvPr id="29" name="Google Shape;1427;p35">
              <a:extLst>
                <a:ext uri="{FF2B5EF4-FFF2-40B4-BE49-F238E27FC236}">
                  <a16:creationId xmlns:a16="http://schemas.microsoft.com/office/drawing/2014/main" id="{87E8B4A8-0074-0024-5C72-DC95DF1360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35">
              <a:extLst>
                <a:ext uri="{FF2B5EF4-FFF2-40B4-BE49-F238E27FC236}">
                  <a16:creationId xmlns:a16="http://schemas.microsoft.com/office/drawing/2014/main" id="{72BB8520-9E43-20C4-FCB9-657E4E35E9C1}"/>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descr="A diagram of a diagram&#10;&#10;Description automatically generated">
            <a:extLst>
              <a:ext uri="{FF2B5EF4-FFF2-40B4-BE49-F238E27FC236}">
                <a16:creationId xmlns:a16="http://schemas.microsoft.com/office/drawing/2014/main" id="{F966E8DB-9F32-9A33-3B41-E6267A3F4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7520" y="283516"/>
            <a:ext cx="1928634" cy="6352039"/>
          </a:xfrm>
          <a:prstGeom prst="rect">
            <a:avLst/>
          </a:prstGeom>
        </p:spPr>
      </p:pic>
    </p:spTree>
    <p:extLst>
      <p:ext uri="{BB962C8B-B14F-4D97-AF65-F5344CB8AC3E}">
        <p14:creationId xmlns:p14="http://schemas.microsoft.com/office/powerpoint/2010/main" val="200515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63345CD9-B3A7-B07F-65BB-4DF76F2277CF}"/>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1BDF026D-E013-A218-4901-6273C90ABC38}"/>
                </a:ext>
              </a:extLst>
            </p:cNvPr>
            <p:cNvGrpSpPr/>
            <p:nvPr/>
          </p:nvGrpSpPr>
          <p:grpSpPr>
            <a:xfrm>
              <a:off x="7188775" y="3517200"/>
              <a:ext cx="1753075" cy="694625"/>
              <a:chOff x="7188775" y="3875550"/>
              <a:chExt cx="1753075" cy="694625"/>
            </a:xfrm>
          </p:grpSpPr>
          <p:sp>
            <p:nvSpPr>
              <p:cNvPr id="14" name="Google Shape;570;p39">
                <a:extLst>
                  <a:ext uri="{FF2B5EF4-FFF2-40B4-BE49-F238E27FC236}">
                    <a16:creationId xmlns:a16="http://schemas.microsoft.com/office/drawing/2014/main" id="{A7D7B822-CED9-8F57-75FF-01965876DD0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5" name="Google Shape;568;p39">
                <a:extLst>
                  <a:ext uri="{FF2B5EF4-FFF2-40B4-BE49-F238E27FC236}">
                    <a16:creationId xmlns:a16="http://schemas.microsoft.com/office/drawing/2014/main" id="{947753DC-5592-0B7A-40EF-65A01FCE46B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6" name="Google Shape;569;p39">
                <a:extLst>
                  <a:ext uri="{FF2B5EF4-FFF2-40B4-BE49-F238E27FC236}">
                    <a16:creationId xmlns:a16="http://schemas.microsoft.com/office/drawing/2014/main" id="{0060380B-7CD5-BFAD-B266-89EBF08B2FE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Google Shape;571;p39">
              <a:extLst>
                <a:ext uri="{FF2B5EF4-FFF2-40B4-BE49-F238E27FC236}">
                  <a16:creationId xmlns:a16="http://schemas.microsoft.com/office/drawing/2014/main" id="{D7C4EEBE-77A4-AC5C-ECC3-84CA02F35104}"/>
                </a:ext>
              </a:extLst>
            </p:cNvPr>
            <p:cNvGrpSpPr/>
            <p:nvPr/>
          </p:nvGrpSpPr>
          <p:grpSpPr>
            <a:xfrm>
              <a:off x="7514175" y="4355175"/>
              <a:ext cx="1251425" cy="562526"/>
              <a:chOff x="5827250" y="4355175"/>
              <a:chExt cx="1251425" cy="562526"/>
            </a:xfrm>
          </p:grpSpPr>
          <p:sp>
            <p:nvSpPr>
              <p:cNvPr id="11" name="Google Shape;572;p39">
                <a:extLst>
                  <a:ext uri="{FF2B5EF4-FFF2-40B4-BE49-F238E27FC236}">
                    <a16:creationId xmlns:a16="http://schemas.microsoft.com/office/drawing/2014/main" id="{DEC8F8DD-8761-6AB8-15A0-0C0381578414}"/>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2" name="Google Shape;573;p39">
                <a:extLst>
                  <a:ext uri="{FF2B5EF4-FFF2-40B4-BE49-F238E27FC236}">
                    <a16:creationId xmlns:a16="http://schemas.microsoft.com/office/drawing/2014/main" id="{0566EA66-D00E-A9C5-6954-9CD401510CE6}"/>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3" name="Google Shape;574;p39">
                <a:extLst>
                  <a:ext uri="{FF2B5EF4-FFF2-40B4-BE49-F238E27FC236}">
                    <a16:creationId xmlns:a16="http://schemas.microsoft.com/office/drawing/2014/main" id="{87A1A814-68F2-1F32-D144-99991E975EA5}"/>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7" name="Rectángulo: esquinas diagonales cortadas 111">
            <a:extLst>
              <a:ext uri="{FF2B5EF4-FFF2-40B4-BE49-F238E27FC236}">
                <a16:creationId xmlns:a16="http://schemas.microsoft.com/office/drawing/2014/main" id="{64F6810E-33DF-7533-6B9C-9773D6244A1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PCB SUPERIOR IZQ 2">
            <a:extLst>
              <a:ext uri="{FF2B5EF4-FFF2-40B4-BE49-F238E27FC236}">
                <a16:creationId xmlns:a16="http://schemas.microsoft.com/office/drawing/2014/main" id="{C371FA97-749B-D817-D31B-5784CE29A42A}"/>
              </a:ext>
            </a:extLst>
          </p:cNvPr>
          <p:cNvGrpSpPr/>
          <p:nvPr/>
        </p:nvGrpSpPr>
        <p:grpSpPr>
          <a:xfrm rot="5400000">
            <a:off x="-267226" y="940330"/>
            <a:ext cx="2346655" cy="751205"/>
            <a:chOff x="215000" y="360877"/>
            <a:chExt cx="2334496" cy="769273"/>
          </a:xfrm>
        </p:grpSpPr>
        <p:grpSp>
          <p:nvGrpSpPr>
            <p:cNvPr id="19" name="Google Shape;544;p39">
              <a:extLst>
                <a:ext uri="{FF2B5EF4-FFF2-40B4-BE49-F238E27FC236}">
                  <a16:creationId xmlns:a16="http://schemas.microsoft.com/office/drawing/2014/main" id="{9931EC5E-C819-D5D3-AA8F-492BB82DADAA}"/>
                </a:ext>
              </a:extLst>
            </p:cNvPr>
            <p:cNvGrpSpPr/>
            <p:nvPr/>
          </p:nvGrpSpPr>
          <p:grpSpPr>
            <a:xfrm>
              <a:off x="220525" y="360877"/>
              <a:ext cx="2328971" cy="537723"/>
              <a:chOff x="220525" y="360877"/>
              <a:chExt cx="2328971" cy="537723"/>
            </a:xfrm>
          </p:grpSpPr>
          <p:sp>
            <p:nvSpPr>
              <p:cNvPr id="22" name="Google Shape;545;p39">
                <a:extLst>
                  <a:ext uri="{FF2B5EF4-FFF2-40B4-BE49-F238E27FC236}">
                    <a16:creationId xmlns:a16="http://schemas.microsoft.com/office/drawing/2014/main" id="{6F6FD688-699E-C050-48F2-2FEE0D71697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3" name="Google Shape;546;p39">
                <a:extLst>
                  <a:ext uri="{FF2B5EF4-FFF2-40B4-BE49-F238E27FC236}">
                    <a16:creationId xmlns:a16="http://schemas.microsoft.com/office/drawing/2014/main" id="{F16AAFB8-A3FB-90EC-F287-8EBEDB554E66}"/>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47;p39">
                <a:extLst>
                  <a:ext uri="{FF2B5EF4-FFF2-40B4-BE49-F238E27FC236}">
                    <a16:creationId xmlns:a16="http://schemas.microsoft.com/office/drawing/2014/main" id="{75A476E8-B049-FE98-1441-241F1D60BBC4}"/>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0" name="Google Shape;548;p39">
              <a:extLst>
                <a:ext uri="{FF2B5EF4-FFF2-40B4-BE49-F238E27FC236}">
                  <a16:creationId xmlns:a16="http://schemas.microsoft.com/office/drawing/2014/main" id="{D3C09A13-2E0F-9743-2E80-4FE4F9A9FAFD}"/>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9;p39">
              <a:extLst>
                <a:ext uri="{FF2B5EF4-FFF2-40B4-BE49-F238E27FC236}">
                  <a16:creationId xmlns:a16="http://schemas.microsoft.com/office/drawing/2014/main" id="{AC350A06-49A4-18A4-9D09-7C69675A320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428999"/>
            <a:ext cx="5983310" cy="1325563"/>
          </a:xfrm>
        </p:spPr>
        <p:txBody>
          <a:bodyPr>
            <a:normAutofit/>
          </a:bodyPr>
          <a:lstStyle/>
          <a:p>
            <a:r>
              <a:rPr lang="es-MX" sz="4000">
                <a:solidFill>
                  <a:schemeClr val="bg1"/>
                </a:solidFill>
              </a:rPr>
              <a:t>Diagrama de estados</a:t>
            </a:r>
            <a:br>
              <a:rPr lang="es-MX" sz="4000">
                <a:solidFill>
                  <a:schemeClr val="bg1"/>
                </a:solidFill>
              </a:rPr>
            </a:br>
            <a:r>
              <a:rPr lang="es-MX" sz="4000">
                <a:solidFill>
                  <a:schemeClr val="bg1"/>
                </a:solidFill>
              </a:rPr>
              <a:t>Estado sesión de usuario</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4047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Diagramas UML</a:t>
            </a:r>
          </a:p>
        </p:txBody>
      </p:sp>
      <p:pic>
        <p:nvPicPr>
          <p:cNvPr id="7" name="Graphic 11">
            <a:extLst>
              <a:ext uri="{FF2B5EF4-FFF2-40B4-BE49-F238E27FC236}">
                <a16:creationId xmlns:a16="http://schemas.microsoft.com/office/drawing/2014/main" id="{CD2030A6-9969-60EF-E6F3-2A1D5C3198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8003" y="7938355"/>
            <a:ext cx="5957213" cy="6587050"/>
          </a:xfrm>
          <a:prstGeom prst="rect">
            <a:avLst/>
          </a:prstGeom>
        </p:spPr>
      </p:pic>
      <p:sp>
        <p:nvSpPr>
          <p:cNvPr id="8" name="Forma libre: forma 1">
            <a:extLst>
              <a:ext uri="{FF2B5EF4-FFF2-40B4-BE49-F238E27FC236}">
                <a16:creationId xmlns:a16="http://schemas.microsoft.com/office/drawing/2014/main" id="{5FA7ED19-B3CB-88AD-742D-655E6B984E54}"/>
              </a:ext>
            </a:extLst>
          </p:cNvPr>
          <p:cNvSpPr/>
          <p:nvPr/>
        </p:nvSpPr>
        <p:spPr>
          <a:xfrm>
            <a:off x="-8820785" y="-973143"/>
            <a:ext cx="8148917" cy="9197788"/>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48917" h="9197788">
                <a:moveTo>
                  <a:pt x="6320117" y="403412"/>
                </a:moveTo>
                <a:lnTo>
                  <a:pt x="6320117" y="403412"/>
                </a:lnTo>
                <a:cubicBezTo>
                  <a:pt x="6517341" y="493059"/>
                  <a:pt x="6710641" y="591894"/>
                  <a:pt x="6911788" y="672353"/>
                </a:cubicBezTo>
                <a:cubicBezTo>
                  <a:pt x="7547001" y="926438"/>
                  <a:pt x="7230349" y="695773"/>
                  <a:pt x="7557247" y="968188"/>
                </a:cubicBezTo>
                <a:cubicBezTo>
                  <a:pt x="7589446" y="1032585"/>
                  <a:pt x="7710697" y="1249732"/>
                  <a:pt x="7718611" y="1344706"/>
                </a:cubicBezTo>
                <a:cubicBezTo>
                  <a:pt x="7723139" y="1399048"/>
                  <a:pt x="7736652" y="1475177"/>
                  <a:pt x="7691717" y="1506070"/>
                </a:cubicBezTo>
                <a:cubicBezTo>
                  <a:pt x="7574914" y="1586372"/>
                  <a:pt x="7425141" y="1603559"/>
                  <a:pt x="7288306" y="1640541"/>
                </a:cubicBezTo>
                <a:cubicBezTo>
                  <a:pt x="6366603" y="1889651"/>
                  <a:pt x="7015454" y="1638376"/>
                  <a:pt x="6320117" y="1936376"/>
                </a:cubicBezTo>
                <a:cubicBezTo>
                  <a:pt x="6248399" y="2017058"/>
                  <a:pt x="6160503" y="2085857"/>
                  <a:pt x="6104964" y="2178423"/>
                </a:cubicBezTo>
                <a:cubicBezTo>
                  <a:pt x="6050978" y="2268399"/>
                  <a:pt x="6012227" y="2370384"/>
                  <a:pt x="5997388" y="2474259"/>
                </a:cubicBezTo>
                <a:cubicBezTo>
                  <a:pt x="5974465" y="2634720"/>
                  <a:pt x="6025316" y="2809696"/>
                  <a:pt x="6131859" y="2931459"/>
                </a:cubicBezTo>
                <a:cubicBezTo>
                  <a:pt x="6364874" y="3197761"/>
                  <a:pt x="6600280" y="3302134"/>
                  <a:pt x="6938682" y="3442447"/>
                </a:cubicBezTo>
                <a:cubicBezTo>
                  <a:pt x="7121992" y="3518453"/>
                  <a:pt x="7318826" y="3557972"/>
                  <a:pt x="7503459" y="3630706"/>
                </a:cubicBezTo>
                <a:cubicBezTo>
                  <a:pt x="7615363" y="3674789"/>
                  <a:pt x="7718612" y="3738282"/>
                  <a:pt x="7826188" y="3792070"/>
                </a:cubicBezTo>
                <a:cubicBezTo>
                  <a:pt x="7939034" y="3904917"/>
                  <a:pt x="7997829" y="3947587"/>
                  <a:pt x="8068235" y="4114800"/>
                </a:cubicBezTo>
                <a:cubicBezTo>
                  <a:pt x="8107900" y="4209003"/>
                  <a:pt x="8122023" y="4312023"/>
                  <a:pt x="8148917" y="4410635"/>
                </a:cubicBezTo>
                <a:cubicBezTo>
                  <a:pt x="8139952" y="4509247"/>
                  <a:pt x="8158105" y="4614260"/>
                  <a:pt x="8122023" y="4706470"/>
                </a:cubicBezTo>
                <a:cubicBezTo>
                  <a:pt x="8001514" y="5014437"/>
                  <a:pt x="7823664" y="5116030"/>
                  <a:pt x="7530353" y="5244353"/>
                </a:cubicBezTo>
                <a:cubicBezTo>
                  <a:pt x="7374521" y="5312530"/>
                  <a:pt x="7210359" y="5360963"/>
                  <a:pt x="7046259" y="5405717"/>
                </a:cubicBezTo>
                <a:cubicBezTo>
                  <a:pt x="6036434" y="5681124"/>
                  <a:pt x="7000678" y="5367124"/>
                  <a:pt x="6481482" y="5540188"/>
                </a:cubicBezTo>
                <a:cubicBezTo>
                  <a:pt x="6387357" y="5681377"/>
                  <a:pt x="6260421" y="5841119"/>
                  <a:pt x="6266329" y="6024282"/>
                </a:cubicBezTo>
                <a:cubicBezTo>
                  <a:pt x="6278033" y="6387103"/>
                  <a:pt x="6364365" y="6532750"/>
                  <a:pt x="6589059" y="6750423"/>
                </a:cubicBezTo>
                <a:cubicBezTo>
                  <a:pt x="6807789" y="6962318"/>
                  <a:pt x="7261411" y="7368988"/>
                  <a:pt x="7261411" y="7368988"/>
                </a:cubicBezTo>
                <a:cubicBezTo>
                  <a:pt x="7281204" y="7408573"/>
                  <a:pt x="7476564" y="7791150"/>
                  <a:pt x="7476564" y="7826188"/>
                </a:cubicBezTo>
                <a:cubicBezTo>
                  <a:pt x="7476564" y="8196081"/>
                  <a:pt x="7307386" y="8439847"/>
                  <a:pt x="7126941" y="8740588"/>
                </a:cubicBezTo>
                <a:cubicBezTo>
                  <a:pt x="7081301" y="8816654"/>
                  <a:pt x="6958910" y="9022939"/>
                  <a:pt x="6858000" y="9090212"/>
                </a:cubicBezTo>
                <a:cubicBezTo>
                  <a:pt x="6784882" y="9138957"/>
                  <a:pt x="6571312" y="9182054"/>
                  <a:pt x="6508376" y="9197788"/>
                </a:cubicBezTo>
                <a:cubicBezTo>
                  <a:pt x="5845365" y="9059660"/>
                  <a:pt x="6082690" y="9063317"/>
                  <a:pt x="5809129" y="9063317"/>
                </a:cubicBezTo>
                <a:lnTo>
                  <a:pt x="0" y="9117106"/>
                </a:lnTo>
                <a:lnTo>
                  <a:pt x="0" y="0"/>
                </a:lnTo>
                <a:lnTo>
                  <a:pt x="6320117" y="403412"/>
                </a:lnTo>
                <a:close/>
              </a:path>
            </a:pathLst>
          </a:custGeom>
          <a:solidFill>
            <a:srgbClr val="E6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orma libre: forma 6">
            <a:extLst>
              <a:ext uri="{FF2B5EF4-FFF2-40B4-BE49-F238E27FC236}">
                <a16:creationId xmlns:a16="http://schemas.microsoft.com/office/drawing/2014/main" id="{1EC9978A-04FC-D5CE-7879-439625E1470C}"/>
              </a:ext>
            </a:extLst>
          </p:cNvPr>
          <p:cNvSpPr/>
          <p:nvPr/>
        </p:nvSpPr>
        <p:spPr>
          <a:xfrm rot="10800000">
            <a:off x="12604279" y="-682992"/>
            <a:ext cx="8225690"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25690" h="9212841">
                <a:moveTo>
                  <a:pt x="6320117" y="403412"/>
                </a:moveTo>
                <a:lnTo>
                  <a:pt x="6320117" y="403412"/>
                </a:lnTo>
                <a:cubicBezTo>
                  <a:pt x="6517341" y="493059"/>
                  <a:pt x="7414728" y="235837"/>
                  <a:pt x="7513037" y="421833"/>
                </a:cubicBezTo>
                <a:cubicBezTo>
                  <a:pt x="7611346" y="607829"/>
                  <a:pt x="7084115" y="808565"/>
                  <a:pt x="6909972" y="1519391"/>
                </a:cubicBezTo>
                <a:cubicBezTo>
                  <a:pt x="6942171" y="1583788"/>
                  <a:pt x="6845204" y="1714184"/>
                  <a:pt x="6875287" y="1833049"/>
                </a:cubicBezTo>
                <a:cubicBezTo>
                  <a:pt x="6905370" y="1951914"/>
                  <a:pt x="7025807" y="2131054"/>
                  <a:pt x="7090468" y="2232580"/>
                </a:cubicBezTo>
                <a:cubicBezTo>
                  <a:pt x="7155129" y="2334106"/>
                  <a:pt x="7169012" y="2347592"/>
                  <a:pt x="7263254" y="2442207"/>
                </a:cubicBezTo>
                <a:cubicBezTo>
                  <a:pt x="7357496" y="2536822"/>
                  <a:pt x="7399106" y="2548410"/>
                  <a:pt x="7655919" y="2800270"/>
                </a:cubicBezTo>
                <a:cubicBezTo>
                  <a:pt x="7827481" y="2893536"/>
                  <a:pt x="7892355" y="3117088"/>
                  <a:pt x="7939612" y="3260811"/>
                </a:cubicBezTo>
                <a:cubicBezTo>
                  <a:pt x="7986869" y="3404534"/>
                  <a:pt x="7969314" y="3545222"/>
                  <a:pt x="7939463" y="3662609"/>
                </a:cubicBezTo>
                <a:cubicBezTo>
                  <a:pt x="7909612" y="3779996"/>
                  <a:pt x="7842298" y="3901089"/>
                  <a:pt x="7760505" y="3965134"/>
                </a:cubicBezTo>
                <a:cubicBezTo>
                  <a:pt x="7678712" y="4029179"/>
                  <a:pt x="7535980" y="4027577"/>
                  <a:pt x="7448704" y="4046878"/>
                </a:cubicBezTo>
                <a:cubicBezTo>
                  <a:pt x="7361428" y="4066179"/>
                  <a:pt x="7368889" y="4043581"/>
                  <a:pt x="7236850" y="4080940"/>
                </a:cubicBezTo>
                <a:cubicBezTo>
                  <a:pt x="7104811" y="4118299"/>
                  <a:pt x="6813274" y="4257762"/>
                  <a:pt x="6656467" y="4271035"/>
                </a:cubicBezTo>
                <a:cubicBezTo>
                  <a:pt x="6466285" y="4397173"/>
                  <a:pt x="6236424" y="4589977"/>
                  <a:pt x="6145618" y="4752298"/>
                </a:cubicBezTo>
                <a:cubicBezTo>
                  <a:pt x="6054812" y="4914619"/>
                  <a:pt x="6030405" y="5065918"/>
                  <a:pt x="6111630" y="5244964"/>
                </a:cubicBezTo>
                <a:cubicBezTo>
                  <a:pt x="6192855" y="5424010"/>
                  <a:pt x="6419267" y="5690015"/>
                  <a:pt x="6632970" y="5826577"/>
                </a:cubicBezTo>
                <a:cubicBezTo>
                  <a:pt x="6846673" y="5963139"/>
                  <a:pt x="7212610" y="5992982"/>
                  <a:pt x="7393846" y="6064337"/>
                </a:cubicBezTo>
                <a:cubicBezTo>
                  <a:pt x="7575082" y="6135692"/>
                  <a:pt x="7579591" y="6139605"/>
                  <a:pt x="7720386" y="6254709"/>
                </a:cubicBezTo>
                <a:cubicBezTo>
                  <a:pt x="7861181" y="6369813"/>
                  <a:pt x="7981434" y="6351864"/>
                  <a:pt x="8135099" y="6685954"/>
                </a:cubicBezTo>
                <a:cubicBezTo>
                  <a:pt x="8311268" y="7045679"/>
                  <a:pt x="8186730" y="7113853"/>
                  <a:pt x="8126411" y="7278241"/>
                </a:cubicBezTo>
                <a:cubicBezTo>
                  <a:pt x="8066092" y="7442629"/>
                  <a:pt x="8019128" y="7506167"/>
                  <a:pt x="7773183" y="7672281"/>
                </a:cubicBezTo>
                <a:cubicBezTo>
                  <a:pt x="7527238" y="7838395"/>
                  <a:pt x="6617764" y="7940233"/>
                  <a:pt x="6547220" y="8136896"/>
                </a:cubicBezTo>
                <a:cubicBezTo>
                  <a:pt x="6476676" y="8333559"/>
                  <a:pt x="7123417" y="8685128"/>
                  <a:pt x="7349918" y="8852258"/>
                </a:cubicBezTo>
                <a:cubicBezTo>
                  <a:pt x="7576419" y="9019388"/>
                  <a:pt x="7975751" y="9083725"/>
                  <a:pt x="7906225" y="9139678"/>
                </a:cubicBezTo>
                <a:cubicBezTo>
                  <a:pt x="7836699" y="9195631"/>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FF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8" name="OLA MAR INFERIOR IZQ">
            <a:extLst>
              <a:ext uri="{FF2B5EF4-FFF2-40B4-BE49-F238E27FC236}">
                <a16:creationId xmlns:a16="http://schemas.microsoft.com/office/drawing/2014/main" id="{AAE2F0A7-A98E-0DDC-681F-A03CF7DB973D}"/>
              </a:ext>
            </a:extLst>
          </p:cNvPr>
          <p:cNvGrpSpPr/>
          <p:nvPr/>
        </p:nvGrpSpPr>
        <p:grpSpPr>
          <a:xfrm>
            <a:off x="-22028" y="4606797"/>
            <a:ext cx="4885856" cy="2266679"/>
            <a:chOff x="-22028" y="4606797"/>
            <a:chExt cx="4885856" cy="2266679"/>
          </a:xfrm>
        </p:grpSpPr>
        <p:sp>
          <p:nvSpPr>
            <p:cNvPr id="29" name="Google Shape;1427;p35">
              <a:extLst>
                <a:ext uri="{FF2B5EF4-FFF2-40B4-BE49-F238E27FC236}">
                  <a16:creationId xmlns:a16="http://schemas.microsoft.com/office/drawing/2014/main" id="{87E8B4A8-0074-0024-5C72-DC95DF13604B}"/>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35">
              <a:extLst>
                <a:ext uri="{FF2B5EF4-FFF2-40B4-BE49-F238E27FC236}">
                  <a16:creationId xmlns:a16="http://schemas.microsoft.com/office/drawing/2014/main" id="{72BB8520-9E43-20C4-FCB9-657E4E35E9C1}"/>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diagram of a login and login logout&#10;&#10;Description automatically generated">
            <a:extLst>
              <a:ext uri="{FF2B5EF4-FFF2-40B4-BE49-F238E27FC236}">
                <a16:creationId xmlns:a16="http://schemas.microsoft.com/office/drawing/2014/main" id="{D05C25FE-E4AF-3D38-FEA9-05DE7E701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650" y="517760"/>
            <a:ext cx="3402965" cy="6000115"/>
          </a:xfrm>
          <a:prstGeom prst="rect">
            <a:avLst/>
          </a:prstGeom>
        </p:spPr>
      </p:pic>
    </p:spTree>
    <p:extLst>
      <p:ext uri="{BB962C8B-B14F-4D97-AF65-F5344CB8AC3E}">
        <p14:creationId xmlns:p14="http://schemas.microsoft.com/office/powerpoint/2010/main" val="406625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2CD004AF-F1BA-F258-9AE8-03C3B6894E4D}"/>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3A553379-B80E-7751-5255-604CA163E135}"/>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0A3CC4D9-7C3A-E59D-8F3A-C872C0C721C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DC5552E6-564D-F710-4A4E-85BABD00503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E6499593-EB12-4BA2-4825-2D72580570A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A9802933-E03E-EBC9-E7CD-BEEE4D3E143F}"/>
                </a:ext>
              </a:extLst>
            </p:cNvPr>
            <p:cNvGrpSpPr/>
            <p:nvPr/>
          </p:nvGrpSpPr>
          <p:grpSpPr>
            <a:xfrm>
              <a:off x="7514175" y="4355175"/>
              <a:ext cx="1251425" cy="562526"/>
              <a:chOff x="5827250" y="4355175"/>
              <a:chExt cx="1251425" cy="562526"/>
            </a:xfrm>
          </p:grpSpPr>
          <p:sp>
            <p:nvSpPr>
              <p:cNvPr id="8" name="Google Shape;572;p39">
                <a:extLst>
                  <a:ext uri="{FF2B5EF4-FFF2-40B4-BE49-F238E27FC236}">
                    <a16:creationId xmlns:a16="http://schemas.microsoft.com/office/drawing/2014/main" id="{26C36A0B-4EF1-B149-9134-0965CF5D4C5A}"/>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3;p39">
                <a:extLst>
                  <a:ext uri="{FF2B5EF4-FFF2-40B4-BE49-F238E27FC236}">
                    <a16:creationId xmlns:a16="http://schemas.microsoft.com/office/drawing/2014/main" id="{EA985C43-58B4-5171-61E1-A1C059FB2921}"/>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4;p39">
                <a:extLst>
                  <a:ext uri="{FF2B5EF4-FFF2-40B4-BE49-F238E27FC236}">
                    <a16:creationId xmlns:a16="http://schemas.microsoft.com/office/drawing/2014/main" id="{A387A85D-E4B3-AEEF-5473-F6A07A33A98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0A747CC8-4F96-D8D3-444B-A4C7F4B0F9BF}"/>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3A7D03E2-FF18-6E15-E932-4EFE6CE24CDA}"/>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1DCFD9E3-6CE2-1662-4157-2A22224CF9E1}"/>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B7B3A082-758B-4250-0A90-6C806949751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4F96530A-8BF3-FD60-80D3-CF7FD28436F7}"/>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19968D2F-8F62-19C9-B49F-7412D574DE3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55361FB3-5CBB-9E64-DF71-8F0BBF6D3585}"/>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3B7DA82F-CC36-1079-66C8-BC55BEC55AE5}"/>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a:bodyPr>
          <a:lstStyle/>
          <a:p>
            <a:r>
              <a:rPr lang="es-MX" sz="4000">
                <a:solidFill>
                  <a:schemeClr val="bg1"/>
                </a:solidFill>
              </a:rPr>
              <a:t>Prueba Login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4" name="Picture 3">
            <a:extLst>
              <a:ext uri="{FF2B5EF4-FFF2-40B4-BE49-F238E27FC236}">
                <a16:creationId xmlns:a16="http://schemas.microsoft.com/office/drawing/2014/main" id="{2A055F95-A3FD-F892-38E3-CF8E049CBA2C}"/>
              </a:ext>
            </a:extLst>
          </p:cNvPr>
          <p:cNvPicPr>
            <a:picLocks noChangeAspect="1"/>
          </p:cNvPicPr>
          <p:nvPr/>
        </p:nvPicPr>
        <p:blipFill>
          <a:blip r:embed="rId3"/>
          <a:stretch>
            <a:fillRect/>
          </a:stretch>
        </p:blipFill>
        <p:spPr>
          <a:xfrm>
            <a:off x="5283199" y="392824"/>
            <a:ext cx="5975350" cy="6072352"/>
          </a:xfrm>
          <a:prstGeom prst="rect">
            <a:avLst/>
          </a:prstGeom>
        </p:spPr>
      </p:pic>
      <p:grpSp>
        <p:nvGrpSpPr>
          <p:cNvPr id="22" name="OLA MAR INFERIOR IZQ">
            <a:extLst>
              <a:ext uri="{FF2B5EF4-FFF2-40B4-BE49-F238E27FC236}">
                <a16:creationId xmlns:a16="http://schemas.microsoft.com/office/drawing/2014/main" id="{C138B442-E4AD-1A2C-70AA-27C3DFF79113}"/>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FC746582-A7F0-BF5D-1778-0309BE16A3B2}"/>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BBC4573A-A8C8-BBF6-ED5F-6CDD5AE6ECE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43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4" name="Google Shape;566;p39">
            <a:extLst>
              <a:ext uri="{FF2B5EF4-FFF2-40B4-BE49-F238E27FC236}">
                <a16:creationId xmlns:a16="http://schemas.microsoft.com/office/drawing/2014/main" id="{D6AF5E4A-DF09-AD82-6C9B-0FC94D887E84}"/>
              </a:ext>
            </a:extLst>
          </p:cNvPr>
          <p:cNvGrpSpPr/>
          <p:nvPr/>
        </p:nvGrpSpPr>
        <p:grpSpPr>
          <a:xfrm>
            <a:off x="10301253" y="5250760"/>
            <a:ext cx="1837988" cy="1511484"/>
            <a:chOff x="7188775" y="3517200"/>
            <a:chExt cx="1753075" cy="1400501"/>
          </a:xfrm>
        </p:grpSpPr>
        <p:grpSp>
          <p:nvGrpSpPr>
            <p:cNvPr id="5" name="Google Shape;567;p39">
              <a:extLst>
                <a:ext uri="{FF2B5EF4-FFF2-40B4-BE49-F238E27FC236}">
                  <a16:creationId xmlns:a16="http://schemas.microsoft.com/office/drawing/2014/main" id="{60040ABA-33F7-9FEE-686E-AB594D109C9D}"/>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63F18D1A-A984-2950-7B5D-06AABECA0670}"/>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C581858A-E24F-3CB2-786A-FD034D52E353}"/>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5EFBD93D-9C8A-E965-68F6-B40727BF1AE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6" name="Google Shape;571;p39">
              <a:extLst>
                <a:ext uri="{FF2B5EF4-FFF2-40B4-BE49-F238E27FC236}">
                  <a16:creationId xmlns:a16="http://schemas.microsoft.com/office/drawing/2014/main" id="{89E5A854-4093-14E6-6941-E02930ABA4C7}"/>
                </a:ext>
              </a:extLst>
            </p:cNvPr>
            <p:cNvGrpSpPr/>
            <p:nvPr/>
          </p:nvGrpSpPr>
          <p:grpSpPr>
            <a:xfrm>
              <a:off x="7514175" y="4355175"/>
              <a:ext cx="1251425" cy="562526"/>
              <a:chOff x="5827250" y="4355175"/>
              <a:chExt cx="1251425" cy="562526"/>
            </a:xfrm>
          </p:grpSpPr>
          <p:sp>
            <p:nvSpPr>
              <p:cNvPr id="7" name="Google Shape;572;p39">
                <a:extLst>
                  <a:ext uri="{FF2B5EF4-FFF2-40B4-BE49-F238E27FC236}">
                    <a16:creationId xmlns:a16="http://schemas.microsoft.com/office/drawing/2014/main" id="{C4D317C7-5FAC-EA6A-839F-30873A4DC2E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8" name="Google Shape;573;p39">
                <a:extLst>
                  <a:ext uri="{FF2B5EF4-FFF2-40B4-BE49-F238E27FC236}">
                    <a16:creationId xmlns:a16="http://schemas.microsoft.com/office/drawing/2014/main" id="{52B931EB-0D39-7A7D-1449-4FE3E21661D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4;p39">
                <a:extLst>
                  <a:ext uri="{FF2B5EF4-FFF2-40B4-BE49-F238E27FC236}">
                    <a16:creationId xmlns:a16="http://schemas.microsoft.com/office/drawing/2014/main" id="{46071C3E-158D-C3F0-6E25-283FAA68361E}"/>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1E9F393C-464D-1E10-7834-6EEA57D8C31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FEE40734-248D-959B-FEAD-B0C1013D2CB8}"/>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BCC74F0D-C3ED-CF8D-BA98-8C996DF45ADF}"/>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D6C47D02-3554-8AFE-432C-DD25DF826F63}"/>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0B80E55A-B787-384F-0E28-1ACE378AE85A}"/>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0E1644CD-2452-13D4-A7B7-7050861BEF90}"/>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3D85DD41-7AC5-7177-3CC2-8A9CADF0833A}"/>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B8135115-52B5-8A17-8106-26E72F237C0D}"/>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a:bodyPr>
          <a:lstStyle/>
          <a:p>
            <a:r>
              <a:rPr lang="es-MX" sz="4000">
                <a:solidFill>
                  <a:schemeClr val="bg1"/>
                </a:solidFill>
              </a:rPr>
              <a:t>Prueba Login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10" name="Picture 9" descr="A screen shot of a computer program&#10;&#10;Description automatically generated">
            <a:extLst>
              <a:ext uri="{FF2B5EF4-FFF2-40B4-BE49-F238E27FC236}">
                <a16:creationId xmlns:a16="http://schemas.microsoft.com/office/drawing/2014/main" id="{70942555-1E8C-B700-5DDA-279B400E3E00}"/>
              </a:ext>
            </a:extLst>
          </p:cNvPr>
          <p:cNvPicPr>
            <a:picLocks noChangeAspect="1"/>
          </p:cNvPicPr>
          <p:nvPr/>
        </p:nvPicPr>
        <p:blipFill rotWithShape="1">
          <a:blip r:embed="rId3"/>
          <a:srcRect l="6640" t="64763" r="6342" b="4930"/>
          <a:stretch/>
        </p:blipFill>
        <p:spPr>
          <a:xfrm>
            <a:off x="3620558" y="1590269"/>
            <a:ext cx="8108620" cy="4086226"/>
          </a:xfrm>
          <a:prstGeom prst="rect">
            <a:avLst/>
          </a:prstGeom>
        </p:spPr>
      </p:pic>
      <p:grpSp>
        <p:nvGrpSpPr>
          <p:cNvPr id="22" name="OLA MAR INFERIOR IZQ">
            <a:extLst>
              <a:ext uri="{FF2B5EF4-FFF2-40B4-BE49-F238E27FC236}">
                <a16:creationId xmlns:a16="http://schemas.microsoft.com/office/drawing/2014/main" id="{FD2B8F71-E961-ADF0-6B6F-C1DDF14FEEA6}"/>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0CDE5CDB-0F76-B671-248B-AC1A9D1DF8C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4E0D2077-0815-5341-E904-B25F16DB7966}"/>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428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C0A0490E-DFDF-2F68-8072-274B2D815676}"/>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D3BA33B2-F4CC-5BF7-D520-D80AC9B04A07}"/>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965010D9-60F4-6F6A-F1A6-751D5638C08D}"/>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1EB7B0C7-ACB2-F0ED-7B57-1CB8953962A4}"/>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1E8CE1BB-21C1-99C1-8EEA-79E9CB2D100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45246F0B-D03F-5ED4-581D-A78325709BE9}"/>
                </a:ext>
              </a:extLst>
            </p:cNvPr>
            <p:cNvGrpSpPr/>
            <p:nvPr/>
          </p:nvGrpSpPr>
          <p:grpSpPr>
            <a:xfrm>
              <a:off x="7514175" y="4355175"/>
              <a:ext cx="1251425" cy="562526"/>
              <a:chOff x="5827250" y="4355175"/>
              <a:chExt cx="1251425" cy="562526"/>
            </a:xfrm>
          </p:grpSpPr>
          <p:sp>
            <p:nvSpPr>
              <p:cNvPr id="8" name="Google Shape;572;p39">
                <a:extLst>
                  <a:ext uri="{FF2B5EF4-FFF2-40B4-BE49-F238E27FC236}">
                    <a16:creationId xmlns:a16="http://schemas.microsoft.com/office/drawing/2014/main" id="{3BFE122D-E2D5-DAEB-6793-9746277EE6D2}"/>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3;p39">
                <a:extLst>
                  <a:ext uri="{FF2B5EF4-FFF2-40B4-BE49-F238E27FC236}">
                    <a16:creationId xmlns:a16="http://schemas.microsoft.com/office/drawing/2014/main" id="{6B109569-DFDD-2331-25B7-C4D6AC72C4A3}"/>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4;p39">
                <a:extLst>
                  <a:ext uri="{FF2B5EF4-FFF2-40B4-BE49-F238E27FC236}">
                    <a16:creationId xmlns:a16="http://schemas.microsoft.com/office/drawing/2014/main" id="{C70E4BCA-556E-3182-F595-30C303DAC0FA}"/>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08FF7ECB-F28F-3CE3-02AD-0D569F15A25B}"/>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877CBB71-54A3-7413-C0CD-4EB878627CAC}"/>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6C6FF023-56C7-FD58-6EF1-19DD1C999A4E}"/>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0C3623FA-C84F-773E-2C28-FE2644F524D0}"/>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6001D038-7513-4A9E-E761-849BB69F6FF5}"/>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D51DD459-A461-FF41-1451-BAC1704EB686}"/>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5DD57463-B965-CBA6-6E05-8C49DFF70D27}"/>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5B4D1928-5321-07D5-D349-278AD46C66D1}"/>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fontScale="90000"/>
          </a:bodyPr>
          <a:lstStyle/>
          <a:p>
            <a:r>
              <a:rPr lang="es-MX" sz="4000">
                <a:solidFill>
                  <a:schemeClr val="bg1"/>
                </a:solidFill>
              </a:rPr>
              <a:t>Prueba Register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4" name="Picture 3">
            <a:extLst>
              <a:ext uri="{FF2B5EF4-FFF2-40B4-BE49-F238E27FC236}">
                <a16:creationId xmlns:a16="http://schemas.microsoft.com/office/drawing/2014/main" id="{EBEBE7C2-CF7C-D518-69B8-0D618CEC9EFE}"/>
              </a:ext>
            </a:extLst>
          </p:cNvPr>
          <p:cNvPicPr>
            <a:picLocks noChangeAspect="1"/>
          </p:cNvPicPr>
          <p:nvPr/>
        </p:nvPicPr>
        <p:blipFill rotWithShape="1">
          <a:blip r:embed="rId3"/>
          <a:srcRect l="6051" t="4707" r="5291" b="33783"/>
          <a:stretch/>
        </p:blipFill>
        <p:spPr>
          <a:xfrm>
            <a:off x="5024653" y="970204"/>
            <a:ext cx="6086557" cy="5326356"/>
          </a:xfrm>
          <a:prstGeom prst="rect">
            <a:avLst/>
          </a:prstGeom>
        </p:spPr>
      </p:pic>
      <p:grpSp>
        <p:nvGrpSpPr>
          <p:cNvPr id="22" name="OLA MAR INFERIOR IZQ">
            <a:extLst>
              <a:ext uri="{FF2B5EF4-FFF2-40B4-BE49-F238E27FC236}">
                <a16:creationId xmlns:a16="http://schemas.microsoft.com/office/drawing/2014/main" id="{F307402A-0614-9E68-DF99-E07A14B2C5BD}"/>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E0257FE9-6330-68AB-3B10-6A72BE44F89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A3A5DA12-F26D-1044-BFEE-B4BBD7002B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5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grpSp>
        <p:nvGrpSpPr>
          <p:cNvPr id="5" name="Google Shape;566;p39">
            <a:extLst>
              <a:ext uri="{FF2B5EF4-FFF2-40B4-BE49-F238E27FC236}">
                <a16:creationId xmlns:a16="http://schemas.microsoft.com/office/drawing/2014/main" id="{09A208B4-BD4B-7306-2448-B617A4D53B6B}"/>
              </a:ext>
            </a:extLst>
          </p:cNvPr>
          <p:cNvGrpSpPr/>
          <p:nvPr/>
        </p:nvGrpSpPr>
        <p:grpSpPr>
          <a:xfrm>
            <a:off x="10301253" y="5250760"/>
            <a:ext cx="1837988" cy="1511484"/>
            <a:chOff x="7188775" y="3517200"/>
            <a:chExt cx="1753075" cy="1400501"/>
          </a:xfrm>
        </p:grpSpPr>
        <p:grpSp>
          <p:nvGrpSpPr>
            <p:cNvPr id="6" name="Google Shape;567;p39">
              <a:extLst>
                <a:ext uri="{FF2B5EF4-FFF2-40B4-BE49-F238E27FC236}">
                  <a16:creationId xmlns:a16="http://schemas.microsoft.com/office/drawing/2014/main" id="{AF8C1774-9CE9-3374-6F69-FFAA01938945}"/>
                </a:ext>
              </a:extLst>
            </p:cNvPr>
            <p:cNvGrpSpPr/>
            <p:nvPr/>
          </p:nvGrpSpPr>
          <p:grpSpPr>
            <a:xfrm>
              <a:off x="7188775" y="3517200"/>
              <a:ext cx="1753075" cy="694625"/>
              <a:chOff x="7188775" y="3875550"/>
              <a:chExt cx="1753075" cy="694625"/>
            </a:xfrm>
          </p:grpSpPr>
          <p:sp>
            <p:nvSpPr>
              <p:cNvPr id="11" name="Google Shape;570;p39">
                <a:extLst>
                  <a:ext uri="{FF2B5EF4-FFF2-40B4-BE49-F238E27FC236}">
                    <a16:creationId xmlns:a16="http://schemas.microsoft.com/office/drawing/2014/main" id="{692AF49C-3C8E-5F17-37B2-0DA0123C4A01}"/>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2" name="Google Shape;568;p39">
                <a:extLst>
                  <a:ext uri="{FF2B5EF4-FFF2-40B4-BE49-F238E27FC236}">
                    <a16:creationId xmlns:a16="http://schemas.microsoft.com/office/drawing/2014/main" id="{72A1EF13-0FAB-CCE0-BF6B-608685151648}"/>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3" name="Google Shape;569;p39">
                <a:extLst>
                  <a:ext uri="{FF2B5EF4-FFF2-40B4-BE49-F238E27FC236}">
                    <a16:creationId xmlns:a16="http://schemas.microsoft.com/office/drawing/2014/main" id="{2397DCB0-EFC9-E3DE-672A-37D5F5C73938}"/>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7" name="Google Shape;571;p39">
              <a:extLst>
                <a:ext uri="{FF2B5EF4-FFF2-40B4-BE49-F238E27FC236}">
                  <a16:creationId xmlns:a16="http://schemas.microsoft.com/office/drawing/2014/main" id="{76A947A2-07A5-1AFC-20C3-9834C5CC3539}"/>
                </a:ext>
              </a:extLst>
            </p:cNvPr>
            <p:cNvGrpSpPr/>
            <p:nvPr/>
          </p:nvGrpSpPr>
          <p:grpSpPr>
            <a:xfrm>
              <a:off x="7514175" y="4355175"/>
              <a:ext cx="1251425" cy="562526"/>
              <a:chOff x="5827250" y="4355175"/>
              <a:chExt cx="1251425" cy="562526"/>
            </a:xfrm>
          </p:grpSpPr>
          <p:sp>
            <p:nvSpPr>
              <p:cNvPr id="8" name="Google Shape;572;p39">
                <a:extLst>
                  <a:ext uri="{FF2B5EF4-FFF2-40B4-BE49-F238E27FC236}">
                    <a16:creationId xmlns:a16="http://schemas.microsoft.com/office/drawing/2014/main" id="{B736CF6C-A058-92A7-91E0-2329AD0BFE03}"/>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9" name="Google Shape;573;p39">
                <a:extLst>
                  <a:ext uri="{FF2B5EF4-FFF2-40B4-BE49-F238E27FC236}">
                    <a16:creationId xmlns:a16="http://schemas.microsoft.com/office/drawing/2014/main" id="{6E47788C-D611-1D3D-6311-6D783073088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0" name="Google Shape;574;p39">
                <a:extLst>
                  <a:ext uri="{FF2B5EF4-FFF2-40B4-BE49-F238E27FC236}">
                    <a16:creationId xmlns:a16="http://schemas.microsoft.com/office/drawing/2014/main" id="{9F2ACA65-0839-B04C-6361-1BD7369906D1}"/>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sp>
        <p:nvSpPr>
          <p:cNvPr id="14" name="Rectángulo: esquinas diagonales cortadas 111">
            <a:extLst>
              <a:ext uri="{FF2B5EF4-FFF2-40B4-BE49-F238E27FC236}">
                <a16:creationId xmlns:a16="http://schemas.microsoft.com/office/drawing/2014/main" id="{A9AA1174-BE2E-4A0B-9A93-3D16E41EFD68}"/>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 name="PCB SUPERIOR IZQ 2">
            <a:extLst>
              <a:ext uri="{FF2B5EF4-FFF2-40B4-BE49-F238E27FC236}">
                <a16:creationId xmlns:a16="http://schemas.microsoft.com/office/drawing/2014/main" id="{25071206-EF97-AD0A-C30E-84F88A7E8BF5}"/>
              </a:ext>
            </a:extLst>
          </p:cNvPr>
          <p:cNvGrpSpPr/>
          <p:nvPr/>
        </p:nvGrpSpPr>
        <p:grpSpPr>
          <a:xfrm rot="5400000">
            <a:off x="-267226" y="940330"/>
            <a:ext cx="2346655" cy="751205"/>
            <a:chOff x="215000" y="360877"/>
            <a:chExt cx="2334496" cy="769273"/>
          </a:xfrm>
        </p:grpSpPr>
        <p:grpSp>
          <p:nvGrpSpPr>
            <p:cNvPr id="16" name="Google Shape;544;p39">
              <a:extLst>
                <a:ext uri="{FF2B5EF4-FFF2-40B4-BE49-F238E27FC236}">
                  <a16:creationId xmlns:a16="http://schemas.microsoft.com/office/drawing/2014/main" id="{FB49E05C-6DF0-A5E0-662B-46EDA0E2C62E}"/>
                </a:ext>
              </a:extLst>
            </p:cNvPr>
            <p:cNvGrpSpPr/>
            <p:nvPr/>
          </p:nvGrpSpPr>
          <p:grpSpPr>
            <a:xfrm>
              <a:off x="220525" y="360877"/>
              <a:ext cx="2328971" cy="537723"/>
              <a:chOff x="220525" y="360877"/>
              <a:chExt cx="2328971" cy="537723"/>
            </a:xfrm>
          </p:grpSpPr>
          <p:sp>
            <p:nvSpPr>
              <p:cNvPr id="19" name="Google Shape;545;p39">
                <a:extLst>
                  <a:ext uri="{FF2B5EF4-FFF2-40B4-BE49-F238E27FC236}">
                    <a16:creationId xmlns:a16="http://schemas.microsoft.com/office/drawing/2014/main" id="{6DA05C31-67CC-1A04-7AC0-584C8F2E8A7A}"/>
                  </a:ext>
                </a:extLst>
              </p:cNvPr>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8AA9F9"/>
                </a:solidFill>
                <a:prstDash val="solid"/>
                <a:round/>
                <a:headEnd type="oval" w="med" len="med"/>
                <a:tailEnd type="oval" w="med" len="med"/>
              </a:ln>
            </p:spPr>
            <p:txBody>
              <a:bodyPr/>
              <a:lstStyle/>
              <a:p>
                <a:endParaRPr lang="es-MX"/>
              </a:p>
            </p:txBody>
          </p:sp>
          <p:sp>
            <p:nvSpPr>
              <p:cNvPr id="20" name="Google Shape;546;p39">
                <a:extLst>
                  <a:ext uri="{FF2B5EF4-FFF2-40B4-BE49-F238E27FC236}">
                    <a16:creationId xmlns:a16="http://schemas.microsoft.com/office/drawing/2014/main" id="{326FA0AE-08D1-1D46-C8F5-94E2496270A4}"/>
                  </a:ext>
                </a:extLst>
              </p:cNvPr>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47;p39">
                <a:extLst>
                  <a:ext uri="{FF2B5EF4-FFF2-40B4-BE49-F238E27FC236}">
                    <a16:creationId xmlns:a16="http://schemas.microsoft.com/office/drawing/2014/main" id="{2DAD731D-8A5C-C405-EFEE-610817A161FF}"/>
                  </a:ext>
                </a:extLst>
              </p:cNvPr>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17" name="Google Shape;548;p39">
              <a:extLst>
                <a:ext uri="{FF2B5EF4-FFF2-40B4-BE49-F238E27FC236}">
                  <a16:creationId xmlns:a16="http://schemas.microsoft.com/office/drawing/2014/main" id="{85E0F4AC-FE9F-6389-DCE9-7529A62D8AEA}"/>
                </a:ext>
              </a:extLst>
            </p:cNvPr>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8" name="Google Shape;549;p39">
              <a:extLst>
                <a:ext uri="{FF2B5EF4-FFF2-40B4-BE49-F238E27FC236}">
                  <a16:creationId xmlns:a16="http://schemas.microsoft.com/office/drawing/2014/main" id="{F2C217E3-3A2F-27E1-944A-9A28AAC879A2}"/>
                </a:ext>
              </a:extLst>
            </p:cNvPr>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8AA9F9"/>
              </a:solidFill>
              <a:prstDash val="solid"/>
              <a:round/>
              <a:headEnd type="none" w="med" len="med"/>
              <a:tailEnd type="oval" w="med" len="med"/>
            </a:ln>
          </p:spPr>
          <p:txBody>
            <a:bodyPr/>
            <a:lstStyle/>
            <a:p>
              <a:endParaRPr lang="es-MX"/>
            </a:p>
          </p:txBody>
        </p:sp>
      </p:grpSp>
      <p:sp>
        <p:nvSpPr>
          <p:cNvPr id="2" name="Título 1">
            <a:extLst>
              <a:ext uri="{FF2B5EF4-FFF2-40B4-BE49-F238E27FC236}">
                <a16:creationId xmlns:a16="http://schemas.microsoft.com/office/drawing/2014/main" id="{272FC0C3-2B97-A4DA-732E-1B488759B0C1}"/>
              </a:ext>
            </a:extLst>
          </p:cNvPr>
          <p:cNvSpPr>
            <a:spLocks noGrp="1"/>
          </p:cNvSpPr>
          <p:nvPr>
            <p:ph type="title"/>
          </p:nvPr>
        </p:nvSpPr>
        <p:spPr>
          <a:xfrm>
            <a:off x="112690" y="3633382"/>
            <a:ext cx="2862004" cy="1325563"/>
          </a:xfrm>
        </p:spPr>
        <p:txBody>
          <a:bodyPr>
            <a:normAutofit fontScale="90000"/>
          </a:bodyPr>
          <a:lstStyle/>
          <a:p>
            <a:r>
              <a:rPr lang="es-MX" sz="4000">
                <a:solidFill>
                  <a:schemeClr val="bg1"/>
                </a:solidFill>
              </a:rPr>
              <a:t>Prueba Register Page</a:t>
            </a:r>
          </a:p>
        </p:txBody>
      </p:sp>
      <p:sp>
        <p:nvSpPr>
          <p:cNvPr id="3" name="Título 1">
            <a:extLst>
              <a:ext uri="{FF2B5EF4-FFF2-40B4-BE49-F238E27FC236}">
                <a16:creationId xmlns:a16="http://schemas.microsoft.com/office/drawing/2014/main" id="{18C7D077-2056-1664-3F42-67ED26C3C30F}"/>
              </a:ext>
            </a:extLst>
          </p:cNvPr>
          <p:cNvSpPr txBox="1">
            <a:spLocks/>
          </p:cNvSpPr>
          <p:nvPr/>
        </p:nvSpPr>
        <p:spPr>
          <a:xfrm>
            <a:off x="112690" y="2307819"/>
            <a:ext cx="2862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Pruebas de software</a:t>
            </a:r>
          </a:p>
        </p:txBody>
      </p:sp>
      <p:pic>
        <p:nvPicPr>
          <p:cNvPr id="4" name="Picture 3">
            <a:extLst>
              <a:ext uri="{FF2B5EF4-FFF2-40B4-BE49-F238E27FC236}">
                <a16:creationId xmlns:a16="http://schemas.microsoft.com/office/drawing/2014/main" id="{EBEBE7C2-CF7C-D518-69B8-0D618CEC9EFE}"/>
              </a:ext>
            </a:extLst>
          </p:cNvPr>
          <p:cNvPicPr>
            <a:picLocks noChangeAspect="1"/>
          </p:cNvPicPr>
          <p:nvPr/>
        </p:nvPicPr>
        <p:blipFill rotWithShape="1">
          <a:blip r:embed="rId3"/>
          <a:srcRect l="6051" t="65233" r="6808" b="5335"/>
          <a:stretch/>
        </p:blipFill>
        <p:spPr>
          <a:xfrm>
            <a:off x="3687695" y="1641454"/>
            <a:ext cx="8391615" cy="3575092"/>
          </a:xfrm>
          <a:prstGeom prst="rect">
            <a:avLst/>
          </a:prstGeom>
        </p:spPr>
      </p:pic>
      <p:grpSp>
        <p:nvGrpSpPr>
          <p:cNvPr id="22" name="OLA MAR INFERIOR IZQ">
            <a:extLst>
              <a:ext uri="{FF2B5EF4-FFF2-40B4-BE49-F238E27FC236}">
                <a16:creationId xmlns:a16="http://schemas.microsoft.com/office/drawing/2014/main" id="{5CA7DFF5-06DE-3A84-E009-1F0D602454ED}"/>
              </a:ext>
            </a:extLst>
          </p:cNvPr>
          <p:cNvGrpSpPr/>
          <p:nvPr/>
        </p:nvGrpSpPr>
        <p:grpSpPr>
          <a:xfrm>
            <a:off x="-22028" y="4606797"/>
            <a:ext cx="4885856" cy="2266679"/>
            <a:chOff x="-22028" y="4606797"/>
            <a:chExt cx="4885856" cy="2266679"/>
          </a:xfrm>
        </p:grpSpPr>
        <p:sp>
          <p:nvSpPr>
            <p:cNvPr id="23" name="Google Shape;1427;p35">
              <a:extLst>
                <a:ext uri="{FF2B5EF4-FFF2-40B4-BE49-F238E27FC236}">
                  <a16:creationId xmlns:a16="http://schemas.microsoft.com/office/drawing/2014/main" id="{7767CD37-933B-5E55-0CED-73FEDBEFEC4F}"/>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8;p35">
              <a:extLst>
                <a:ext uri="{FF2B5EF4-FFF2-40B4-BE49-F238E27FC236}">
                  <a16:creationId xmlns:a16="http://schemas.microsoft.com/office/drawing/2014/main" id="{2130BB8B-EA24-97A9-5BC8-613BCEF06CF8}"/>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985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81B4"/>
        </a:solidFill>
        <a:effectLst/>
      </p:bgPr>
    </p:bg>
    <p:spTree>
      <p:nvGrpSpPr>
        <p:cNvPr id="1" name=""/>
        <p:cNvGrpSpPr/>
        <p:nvPr/>
      </p:nvGrpSpPr>
      <p:grpSpPr>
        <a:xfrm>
          <a:off x="0" y="0"/>
          <a:ext cx="0" cy="0"/>
          <a:chOff x="0" y="0"/>
          <a:chExt cx="0" cy="0"/>
        </a:xfrm>
      </p:grpSpPr>
      <p:pic>
        <p:nvPicPr>
          <p:cNvPr id="9" name="ICONO ANTECEDENTES">
            <a:extLst>
              <a:ext uri="{FF2B5EF4-FFF2-40B4-BE49-F238E27FC236}">
                <a16:creationId xmlns:a16="http://schemas.microsoft.com/office/drawing/2014/main" id="{B5006899-C289-E3F2-E9F7-017A5BE14AF0}"/>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3" name="ENFASÍS TÍTULO">
            <a:extLst>
              <a:ext uri="{FF2B5EF4-FFF2-40B4-BE49-F238E27FC236}">
                <a16:creationId xmlns:a16="http://schemas.microsoft.com/office/drawing/2014/main" id="{FAF8F84D-EDAE-D33E-701C-CC27CD8523AA}"/>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0" name="MARCO DEFINITIVO">
            <a:extLst>
              <a:ext uri="{FF2B5EF4-FFF2-40B4-BE49-F238E27FC236}">
                <a16:creationId xmlns:a16="http://schemas.microsoft.com/office/drawing/2014/main" id="{986DBC78-E1A1-0D85-2449-A9C110CC54F6}"/>
              </a:ext>
            </a:extLst>
          </p:cNvPr>
          <p:cNvGrpSpPr/>
          <p:nvPr/>
        </p:nvGrpSpPr>
        <p:grpSpPr>
          <a:xfrm>
            <a:off x="-22028" y="29160"/>
            <a:ext cx="12281993" cy="6844316"/>
            <a:chOff x="-22028" y="29160"/>
            <a:chExt cx="12281993" cy="6844316"/>
          </a:xfrm>
        </p:grpSpPr>
        <p:grpSp>
          <p:nvGrpSpPr>
            <p:cNvPr id="41" name="PCB SUPERIOR IZQ">
              <a:extLst>
                <a:ext uri="{FF2B5EF4-FFF2-40B4-BE49-F238E27FC236}">
                  <a16:creationId xmlns:a16="http://schemas.microsoft.com/office/drawing/2014/main" id="{6EB1644D-47AF-8211-13A7-E2006DB53CE6}"/>
                </a:ext>
              </a:extLst>
            </p:cNvPr>
            <p:cNvGrpSpPr/>
            <p:nvPr/>
          </p:nvGrpSpPr>
          <p:grpSpPr>
            <a:xfrm>
              <a:off x="1373401" y="136927"/>
              <a:ext cx="542817" cy="1669739"/>
              <a:chOff x="1373401" y="136927"/>
              <a:chExt cx="542817" cy="1669739"/>
            </a:xfrm>
          </p:grpSpPr>
          <p:sp>
            <p:nvSpPr>
              <p:cNvPr id="58" name="Google Shape;546;p39">
                <a:extLst>
                  <a:ext uri="{FF2B5EF4-FFF2-40B4-BE49-F238E27FC236}">
                    <a16:creationId xmlns:a16="http://schemas.microsoft.com/office/drawing/2014/main" id="{44F4366E-5BED-43FE-F0E3-F0D5EC1F20F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9" name="Google Shape;548;p39">
                <a:extLst>
                  <a:ext uri="{FF2B5EF4-FFF2-40B4-BE49-F238E27FC236}">
                    <a16:creationId xmlns:a16="http://schemas.microsoft.com/office/drawing/2014/main" id="{9755BD7E-BB6D-A600-DC1C-A074D2477BE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0" name="Google Shape;552;p39">
                <a:extLst>
                  <a:ext uri="{FF2B5EF4-FFF2-40B4-BE49-F238E27FC236}">
                    <a16:creationId xmlns:a16="http://schemas.microsoft.com/office/drawing/2014/main" id="{BB1FCBB7-FFB4-7F77-FB8D-B80B91EBFF3B}"/>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1" name="Google Shape;552;p39">
                <a:extLst>
                  <a:ext uri="{FF2B5EF4-FFF2-40B4-BE49-F238E27FC236}">
                    <a16:creationId xmlns:a16="http://schemas.microsoft.com/office/drawing/2014/main" id="{918160B0-9911-F57D-0B44-6E81FEBB067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2" name="OLA MAR SUPERIOR DER">
              <a:extLst>
                <a:ext uri="{FF2B5EF4-FFF2-40B4-BE49-F238E27FC236}">
                  <a16:creationId xmlns:a16="http://schemas.microsoft.com/office/drawing/2014/main" id="{3D3BA3AB-A3F2-A860-4942-80457DBF5437}"/>
                </a:ext>
              </a:extLst>
            </p:cNvPr>
            <p:cNvGrpSpPr/>
            <p:nvPr/>
          </p:nvGrpSpPr>
          <p:grpSpPr>
            <a:xfrm>
              <a:off x="8180770" y="29160"/>
              <a:ext cx="4079195" cy="1628568"/>
              <a:chOff x="8180770" y="29160"/>
              <a:chExt cx="4079195" cy="1628568"/>
            </a:xfrm>
          </p:grpSpPr>
          <p:sp>
            <p:nvSpPr>
              <p:cNvPr id="56" name="Google Shape;1445;p36">
                <a:extLst>
                  <a:ext uri="{FF2B5EF4-FFF2-40B4-BE49-F238E27FC236}">
                    <a16:creationId xmlns:a16="http://schemas.microsoft.com/office/drawing/2014/main" id="{A2D98824-12F2-063F-0E36-8518E52872D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6;p36">
                <a:extLst>
                  <a:ext uri="{FF2B5EF4-FFF2-40B4-BE49-F238E27FC236}">
                    <a16:creationId xmlns:a16="http://schemas.microsoft.com/office/drawing/2014/main" id="{BA1E90BE-CE35-06E8-42E6-8A679F6E1D4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PCB INFERIOR DERECHA">
              <a:extLst>
                <a:ext uri="{FF2B5EF4-FFF2-40B4-BE49-F238E27FC236}">
                  <a16:creationId xmlns:a16="http://schemas.microsoft.com/office/drawing/2014/main" id="{A9241A83-FC2E-F17A-143B-D09E85B9FD12}"/>
                </a:ext>
              </a:extLst>
            </p:cNvPr>
            <p:cNvGrpSpPr/>
            <p:nvPr/>
          </p:nvGrpSpPr>
          <p:grpSpPr>
            <a:xfrm>
              <a:off x="10352083" y="5284183"/>
              <a:ext cx="1797326" cy="1490040"/>
              <a:chOff x="7188775" y="3517200"/>
              <a:chExt cx="1753075" cy="1400501"/>
            </a:xfrm>
          </p:grpSpPr>
          <p:grpSp>
            <p:nvGrpSpPr>
              <p:cNvPr id="48" name="Google Shape;567;p39">
                <a:extLst>
                  <a:ext uri="{FF2B5EF4-FFF2-40B4-BE49-F238E27FC236}">
                    <a16:creationId xmlns:a16="http://schemas.microsoft.com/office/drawing/2014/main" id="{0C157A96-1A77-0347-729D-33088F983569}"/>
                  </a:ext>
                </a:extLst>
              </p:cNvPr>
              <p:cNvGrpSpPr/>
              <p:nvPr/>
            </p:nvGrpSpPr>
            <p:grpSpPr>
              <a:xfrm>
                <a:off x="7188775" y="3517200"/>
                <a:ext cx="1753075" cy="694625"/>
                <a:chOff x="7188775" y="3875550"/>
                <a:chExt cx="1753075" cy="694625"/>
              </a:xfrm>
            </p:grpSpPr>
            <p:sp>
              <p:nvSpPr>
                <p:cNvPr id="53" name="Google Shape;568;p39">
                  <a:extLst>
                    <a:ext uri="{FF2B5EF4-FFF2-40B4-BE49-F238E27FC236}">
                      <a16:creationId xmlns:a16="http://schemas.microsoft.com/office/drawing/2014/main" id="{87D49822-158B-0169-6B3B-B0B449234E5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4" name="Google Shape;569;p39">
                  <a:extLst>
                    <a:ext uri="{FF2B5EF4-FFF2-40B4-BE49-F238E27FC236}">
                      <a16:creationId xmlns:a16="http://schemas.microsoft.com/office/drawing/2014/main" id="{78AE3757-8F11-5F43-4CA2-E981A91BAFA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70;p39">
                  <a:extLst>
                    <a:ext uri="{FF2B5EF4-FFF2-40B4-BE49-F238E27FC236}">
                      <a16:creationId xmlns:a16="http://schemas.microsoft.com/office/drawing/2014/main" id="{CEC04D65-49D8-A26D-35C2-67EE6424286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9" name="Google Shape;571;p39">
                <a:extLst>
                  <a:ext uri="{FF2B5EF4-FFF2-40B4-BE49-F238E27FC236}">
                    <a16:creationId xmlns:a16="http://schemas.microsoft.com/office/drawing/2014/main" id="{5DD71A77-2CEE-8B20-B629-6D94762F3E67}"/>
                  </a:ext>
                </a:extLst>
              </p:cNvPr>
              <p:cNvGrpSpPr/>
              <p:nvPr/>
            </p:nvGrpSpPr>
            <p:grpSpPr>
              <a:xfrm>
                <a:off x="7514175" y="4355175"/>
                <a:ext cx="1251425" cy="562526"/>
                <a:chOff x="5827250" y="4355175"/>
                <a:chExt cx="1251425" cy="562526"/>
              </a:xfrm>
            </p:grpSpPr>
            <p:sp>
              <p:nvSpPr>
                <p:cNvPr id="50" name="Google Shape;572;p39">
                  <a:extLst>
                    <a:ext uri="{FF2B5EF4-FFF2-40B4-BE49-F238E27FC236}">
                      <a16:creationId xmlns:a16="http://schemas.microsoft.com/office/drawing/2014/main" id="{EDAEEEBC-E5CD-795C-C8C1-7BB4708667A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1" name="Google Shape;573;p39">
                  <a:extLst>
                    <a:ext uri="{FF2B5EF4-FFF2-40B4-BE49-F238E27FC236}">
                      <a16:creationId xmlns:a16="http://schemas.microsoft.com/office/drawing/2014/main" id="{8E6CD937-0573-2BF9-616E-2AFA29EFB14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2" name="Google Shape;574;p39">
                  <a:extLst>
                    <a:ext uri="{FF2B5EF4-FFF2-40B4-BE49-F238E27FC236}">
                      <a16:creationId xmlns:a16="http://schemas.microsoft.com/office/drawing/2014/main" id="{30FA1332-92D3-BBF6-AB83-6EC3DB244A3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4" name="OLA MAR INFERIOR IZQ">
              <a:extLst>
                <a:ext uri="{FF2B5EF4-FFF2-40B4-BE49-F238E27FC236}">
                  <a16:creationId xmlns:a16="http://schemas.microsoft.com/office/drawing/2014/main" id="{F2BB73E5-1F38-F7B7-B83A-5EB89EA8E163}"/>
                </a:ext>
              </a:extLst>
            </p:cNvPr>
            <p:cNvGrpSpPr/>
            <p:nvPr/>
          </p:nvGrpSpPr>
          <p:grpSpPr>
            <a:xfrm>
              <a:off x="-22028" y="4606797"/>
              <a:ext cx="4885856" cy="2266679"/>
              <a:chOff x="-22028" y="4606797"/>
              <a:chExt cx="4885856" cy="2266679"/>
            </a:xfrm>
          </p:grpSpPr>
          <p:sp>
            <p:nvSpPr>
              <p:cNvPr id="46" name="Google Shape;1427;p35">
                <a:extLst>
                  <a:ext uri="{FF2B5EF4-FFF2-40B4-BE49-F238E27FC236}">
                    <a16:creationId xmlns:a16="http://schemas.microsoft.com/office/drawing/2014/main" id="{219A598A-6B79-6B91-14D6-73739B29023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8;p35">
                <a:extLst>
                  <a:ext uri="{FF2B5EF4-FFF2-40B4-BE49-F238E27FC236}">
                    <a16:creationId xmlns:a16="http://schemas.microsoft.com/office/drawing/2014/main" id="{02B3E60D-33A9-8D09-9564-4E861387A68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MARCO">
              <a:extLst>
                <a:ext uri="{FF2B5EF4-FFF2-40B4-BE49-F238E27FC236}">
                  <a16:creationId xmlns:a16="http://schemas.microsoft.com/office/drawing/2014/main" id="{C65B5F84-B2EF-A446-E741-6EA095C7338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5" name="NÚMERO DIAPOSITIVA">
            <a:extLst>
              <a:ext uri="{FF2B5EF4-FFF2-40B4-BE49-F238E27FC236}">
                <a16:creationId xmlns:a16="http://schemas.microsoft.com/office/drawing/2014/main" id="{522C2C39-0C92-2AF0-8D40-DB33F7932107}"/>
              </a:ext>
            </a:extLst>
          </p:cNvPr>
          <p:cNvGrpSpPr/>
          <p:nvPr/>
        </p:nvGrpSpPr>
        <p:grpSpPr>
          <a:xfrm>
            <a:off x="9411520" y="3796650"/>
            <a:ext cx="3395766" cy="3395766"/>
            <a:chOff x="9411520" y="3796650"/>
            <a:chExt cx="3395766" cy="3395766"/>
          </a:xfrm>
        </p:grpSpPr>
        <p:pic>
          <p:nvPicPr>
            <p:cNvPr id="29" name="Imagen 28">
              <a:extLst>
                <a:ext uri="{FF2B5EF4-FFF2-40B4-BE49-F238E27FC236}">
                  <a16:creationId xmlns:a16="http://schemas.microsoft.com/office/drawing/2014/main" id="{E2E16008-EEA5-185B-611A-AD1AD4E5C55C}"/>
                </a:ext>
              </a:extLst>
            </p:cNvPr>
            <p:cNvPicPr>
              <a:picLocks noChangeAspect="1"/>
            </p:cNvPicPr>
            <p:nvPr/>
          </p:nvPicPr>
          <p:blipFill>
            <a:blip r:embed="rId5"/>
            <a:stretch>
              <a:fillRect/>
            </a:stretch>
          </p:blipFill>
          <p:spPr>
            <a:xfrm>
              <a:off x="9411520" y="3796650"/>
              <a:ext cx="3395766" cy="3395766"/>
            </a:xfrm>
            <a:prstGeom prst="rect">
              <a:avLst/>
            </a:prstGeom>
          </p:spPr>
        </p:pic>
        <p:sp>
          <p:nvSpPr>
            <p:cNvPr id="30" name="Círculo: vacío 29">
              <a:extLst>
                <a:ext uri="{FF2B5EF4-FFF2-40B4-BE49-F238E27FC236}">
                  <a16:creationId xmlns:a16="http://schemas.microsoft.com/office/drawing/2014/main" id="{DBA58378-2D2C-D79C-B98B-110B2FA6E6C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C352ADF5-4151-A79C-C25C-E7D7AE562942}"/>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NÚMERO 7">
              <a:extLst>
                <a:ext uri="{FF2B5EF4-FFF2-40B4-BE49-F238E27FC236}">
                  <a16:creationId xmlns:a16="http://schemas.microsoft.com/office/drawing/2014/main" id="{6FB91E1E-D732-16CC-2D15-032B4B35B4E9}"/>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6</a:t>
              </a:r>
            </a:p>
          </p:txBody>
        </p:sp>
      </p:grpSp>
      <p:pic>
        <p:nvPicPr>
          <p:cNvPr id="8" name="ICONO EQUIPO">
            <a:extLst>
              <a:ext uri="{FF2B5EF4-FFF2-40B4-BE49-F238E27FC236}">
                <a16:creationId xmlns:a16="http://schemas.microsoft.com/office/drawing/2014/main" id="{25CBD1A2-FC5E-FAD2-D534-02D43D6AFCB5}"/>
              </a:ext>
            </a:extLst>
          </p:cNvPr>
          <p:cNvPicPr>
            <a:picLocks noChangeAspect="1"/>
          </p:cNvPicPr>
          <p:nvPr/>
        </p:nvPicPr>
        <p:blipFill>
          <a:blip r:embed="rId6">
            <a:duotone>
              <a:schemeClr val="accent1">
                <a:shade val="45000"/>
                <a:satMod val="135000"/>
              </a:schemeClr>
              <a:prstClr val="white"/>
            </a:duotone>
          </a:blip>
          <a:stretch>
            <a:fillRect/>
          </a:stretch>
        </p:blipFill>
        <p:spPr>
          <a:xfrm>
            <a:off x="285628" y="191765"/>
            <a:ext cx="1047368" cy="1123212"/>
          </a:xfrm>
          <a:prstGeom prst="rect">
            <a:avLst/>
          </a:prstGeom>
        </p:spPr>
      </p:pic>
      <p:pic>
        <p:nvPicPr>
          <p:cNvPr id="63" name="AJOLOTES VARIOS" descr="Imagen que contiene oscuro, hombre, puesto, animal&#10;&#10;Descripción generada automáticamente">
            <a:extLst>
              <a:ext uri="{FF2B5EF4-FFF2-40B4-BE49-F238E27FC236}">
                <a16:creationId xmlns:a16="http://schemas.microsoft.com/office/drawing/2014/main" id="{B89DCEA8-E356-4455-2789-DD20D037A3C5}"/>
              </a:ext>
            </a:extLst>
          </p:cNvPr>
          <p:cNvPicPr>
            <a:picLocks noChangeAspect="1"/>
          </p:cNvPicPr>
          <p:nvPr/>
        </p:nvPicPr>
        <p:blipFill>
          <a:blip r:embed="rId7">
            <a:duotone>
              <a:prstClr val="black"/>
              <a:schemeClr val="tx2">
                <a:tint val="45000"/>
                <a:satMod val="400000"/>
              </a:schemeClr>
            </a:duotone>
            <a:alphaModFix amt="20000"/>
            <a:extLst>
              <a:ext uri="{28A0092B-C50C-407E-A947-70E740481C1C}">
                <a14:useLocalDpi xmlns:a14="http://schemas.microsoft.com/office/drawing/2010/main" val="0"/>
              </a:ext>
            </a:extLst>
          </a:blip>
          <a:stretch>
            <a:fillRect/>
          </a:stretch>
        </p:blipFill>
        <p:spPr>
          <a:xfrm>
            <a:off x="9216361" y="834782"/>
            <a:ext cx="3590925" cy="6296025"/>
          </a:xfrm>
          <a:prstGeom prst="rect">
            <a:avLst/>
          </a:prstGeom>
        </p:spPr>
      </p:pic>
      <p:pic>
        <p:nvPicPr>
          <p:cNvPr id="10" name="AJOLOTES GRANDES" descr="Imagen que contiene animal&#10;&#10;Descripción generada automáticamente">
            <a:extLst>
              <a:ext uri="{FF2B5EF4-FFF2-40B4-BE49-F238E27FC236}">
                <a16:creationId xmlns:a16="http://schemas.microsoft.com/office/drawing/2014/main" id="{441763B4-2E9D-2BB7-94B5-30C5DD3E86D4}"/>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t="17446" b="15073"/>
          <a:stretch/>
        </p:blipFill>
        <p:spPr>
          <a:xfrm>
            <a:off x="-13644" y="3370215"/>
            <a:ext cx="3590925" cy="4248636"/>
          </a:xfrm>
          <a:prstGeom prst="rect">
            <a:avLst/>
          </a:prstGeom>
        </p:spPr>
      </p:pic>
      <p:sp>
        <p:nvSpPr>
          <p:cNvPr id="15" name="TÍTULO CALIDAD DEL AGUA">
            <a:extLst>
              <a:ext uri="{FF2B5EF4-FFF2-40B4-BE49-F238E27FC236}">
                <a16:creationId xmlns:a16="http://schemas.microsoft.com/office/drawing/2014/main" id="{3215C428-3BB6-E5F6-0E3A-88137242A622}"/>
              </a:ext>
            </a:extLst>
          </p:cNvPr>
          <p:cNvSpPr txBox="1"/>
          <p:nvPr/>
        </p:nvSpPr>
        <p:spPr>
          <a:xfrm>
            <a:off x="1237832" y="-332705"/>
            <a:ext cx="9276277" cy="1384418"/>
          </a:xfrm>
          <a:prstGeom prst="rect">
            <a:avLst/>
          </a:prstGeom>
        </p:spPr>
        <p:txBody>
          <a:bodyPr lIns="0" tIns="0" rIns="0" bIns="0" rtlCol="0" anchor="t">
            <a:spAutoFit/>
          </a:bodyPr>
          <a:lstStyle/>
          <a:p>
            <a:pPr algn="ctr">
              <a:lnSpc>
                <a:spcPts val="12914"/>
              </a:lnSpc>
            </a:pPr>
            <a:r>
              <a:rPr lang="es-ES" sz="3200">
                <a:solidFill>
                  <a:srgbClr val="0B7EB2"/>
                </a:solidFill>
                <a:latin typeface="Poppins Bold"/>
              </a:rPr>
              <a:t>Valores ideales para los ajolotes</a:t>
            </a:r>
            <a:endParaRPr lang="es-MX" sz="3200">
              <a:solidFill>
                <a:srgbClr val="0B7EB2"/>
              </a:solidFill>
              <a:latin typeface="Poppins Bold"/>
            </a:endParaRPr>
          </a:p>
        </p:txBody>
      </p:sp>
      <p:graphicFrame>
        <p:nvGraphicFramePr>
          <p:cNvPr id="13" name="Tabla 12">
            <a:extLst>
              <a:ext uri="{FF2B5EF4-FFF2-40B4-BE49-F238E27FC236}">
                <a16:creationId xmlns:a16="http://schemas.microsoft.com/office/drawing/2014/main" id="{E1944A93-7D4C-5ACF-D17F-6507B8AC9F5A}"/>
              </a:ext>
            </a:extLst>
          </p:cNvPr>
          <p:cNvGraphicFramePr>
            <a:graphicFrameLocks noGrp="1"/>
          </p:cNvGraphicFramePr>
          <p:nvPr>
            <p:extLst>
              <p:ext uri="{D42A27DB-BD31-4B8C-83A1-F6EECF244321}">
                <p14:modId xmlns:p14="http://schemas.microsoft.com/office/powerpoint/2010/main" val="814062586"/>
              </p:ext>
            </p:extLst>
          </p:nvPr>
        </p:nvGraphicFramePr>
        <p:xfrm>
          <a:off x="1498673" y="1969949"/>
          <a:ext cx="9219152" cy="3683634"/>
        </p:xfrm>
        <a:graphic>
          <a:graphicData uri="http://schemas.openxmlformats.org/drawingml/2006/table">
            <a:tbl>
              <a:tblPr firstRow="1" bandRow="1">
                <a:tableStyleId>{1E171933-4619-4E11-9A3F-F7608DF75F80}</a:tableStyleId>
              </a:tblPr>
              <a:tblGrid>
                <a:gridCol w="4609576">
                  <a:extLst>
                    <a:ext uri="{9D8B030D-6E8A-4147-A177-3AD203B41FA5}">
                      <a16:colId xmlns:a16="http://schemas.microsoft.com/office/drawing/2014/main" val="3413734755"/>
                    </a:ext>
                  </a:extLst>
                </a:gridCol>
                <a:gridCol w="4609576">
                  <a:extLst>
                    <a:ext uri="{9D8B030D-6E8A-4147-A177-3AD203B41FA5}">
                      <a16:colId xmlns:a16="http://schemas.microsoft.com/office/drawing/2014/main" val="273554049"/>
                    </a:ext>
                  </a:extLst>
                </a:gridCol>
              </a:tblGrid>
              <a:tr h="613939">
                <a:tc>
                  <a:txBody>
                    <a:bodyPr/>
                    <a:lstStyle/>
                    <a:p>
                      <a:pPr algn="ctr"/>
                      <a:r>
                        <a:rPr lang="es-MX"/>
                        <a:t>PARAMETROS</a:t>
                      </a:r>
                    </a:p>
                  </a:txBody>
                  <a:tcPr/>
                </a:tc>
                <a:tc>
                  <a:txBody>
                    <a:bodyPr/>
                    <a:lstStyle/>
                    <a:p>
                      <a:pPr algn="ctr"/>
                      <a:r>
                        <a:rPr lang="es-MX"/>
                        <a:t>RANGO IDEAL</a:t>
                      </a:r>
                    </a:p>
                  </a:txBody>
                  <a:tcPr/>
                </a:tc>
                <a:extLst>
                  <a:ext uri="{0D108BD9-81ED-4DB2-BD59-A6C34878D82A}">
                    <a16:rowId xmlns:a16="http://schemas.microsoft.com/office/drawing/2014/main" val="2890879542"/>
                  </a:ext>
                </a:extLst>
              </a:tr>
              <a:tr h="613939">
                <a:tc>
                  <a:txBody>
                    <a:bodyPr/>
                    <a:lstStyle/>
                    <a:p>
                      <a:pPr algn="ctr"/>
                      <a:r>
                        <a:rPr lang="es-MX" sz="2400"/>
                        <a:t>pH</a:t>
                      </a:r>
                    </a:p>
                  </a:txBody>
                  <a:tcPr/>
                </a:tc>
                <a:tc>
                  <a:txBody>
                    <a:bodyPr/>
                    <a:lstStyle/>
                    <a:p>
                      <a:pPr algn="ctr"/>
                      <a:r>
                        <a:rPr lang="es-MX" sz="2400"/>
                        <a:t>6.5 – 8</a:t>
                      </a:r>
                    </a:p>
                  </a:txBody>
                  <a:tcPr/>
                </a:tc>
                <a:extLst>
                  <a:ext uri="{0D108BD9-81ED-4DB2-BD59-A6C34878D82A}">
                    <a16:rowId xmlns:a16="http://schemas.microsoft.com/office/drawing/2014/main" val="3644308273"/>
                  </a:ext>
                </a:extLst>
              </a:tr>
              <a:tr h="613939">
                <a:tc>
                  <a:txBody>
                    <a:bodyPr/>
                    <a:lstStyle/>
                    <a:p>
                      <a:pPr algn="ctr"/>
                      <a:r>
                        <a:rPr lang="es-MX" sz="2400"/>
                        <a:t>Temperatura</a:t>
                      </a:r>
                    </a:p>
                  </a:txBody>
                  <a:tcPr/>
                </a:tc>
                <a:tc>
                  <a:txBody>
                    <a:bodyPr/>
                    <a:lstStyle/>
                    <a:p>
                      <a:pPr algn="ctr"/>
                      <a:r>
                        <a:rPr lang="es-MX" sz="2400"/>
                        <a:t>15 – 18 °C</a:t>
                      </a:r>
                    </a:p>
                  </a:txBody>
                  <a:tcPr/>
                </a:tc>
                <a:extLst>
                  <a:ext uri="{0D108BD9-81ED-4DB2-BD59-A6C34878D82A}">
                    <a16:rowId xmlns:a16="http://schemas.microsoft.com/office/drawing/2014/main" val="3558146515"/>
                  </a:ext>
                </a:extLst>
              </a:tr>
              <a:tr h="613939">
                <a:tc>
                  <a:txBody>
                    <a:bodyPr/>
                    <a:lstStyle/>
                    <a:p>
                      <a:pPr algn="ctr"/>
                      <a:r>
                        <a:rPr lang="es-MX" sz="2400"/>
                        <a:t>Oxígeno Disuelto</a:t>
                      </a:r>
                    </a:p>
                  </a:txBody>
                  <a:tcPr/>
                </a:tc>
                <a:tc>
                  <a:txBody>
                    <a:bodyPr/>
                    <a:lstStyle/>
                    <a:p>
                      <a:pPr algn="ctr"/>
                      <a:r>
                        <a:rPr lang="es-MX" sz="2400"/>
                        <a:t>&gt; 80%</a:t>
                      </a:r>
                    </a:p>
                  </a:txBody>
                  <a:tcPr/>
                </a:tc>
                <a:extLst>
                  <a:ext uri="{0D108BD9-81ED-4DB2-BD59-A6C34878D82A}">
                    <a16:rowId xmlns:a16="http://schemas.microsoft.com/office/drawing/2014/main" val="203032371"/>
                  </a:ext>
                </a:extLst>
              </a:tr>
              <a:tr h="613939">
                <a:tc>
                  <a:txBody>
                    <a:bodyPr/>
                    <a:lstStyle/>
                    <a:p>
                      <a:pPr algn="ctr"/>
                      <a:r>
                        <a:rPr lang="es-MX" sz="2400"/>
                        <a:t>Total de Solidos Suspendidos</a:t>
                      </a:r>
                    </a:p>
                  </a:txBody>
                  <a:tcPr/>
                </a:tc>
                <a:tc>
                  <a:txBody>
                    <a:bodyPr/>
                    <a:lstStyle/>
                    <a:p>
                      <a:pPr algn="ctr"/>
                      <a:r>
                        <a:rPr lang="es-MX" sz="2400"/>
                        <a:t>&lt; 10 NTU</a:t>
                      </a:r>
                    </a:p>
                  </a:txBody>
                  <a:tcPr/>
                </a:tc>
                <a:extLst>
                  <a:ext uri="{0D108BD9-81ED-4DB2-BD59-A6C34878D82A}">
                    <a16:rowId xmlns:a16="http://schemas.microsoft.com/office/drawing/2014/main" val="3650733241"/>
                  </a:ext>
                </a:extLst>
              </a:tr>
              <a:tr h="613939">
                <a:tc>
                  <a:txBody>
                    <a:bodyPr/>
                    <a:lstStyle/>
                    <a:p>
                      <a:pPr algn="ctr"/>
                      <a:r>
                        <a:rPr lang="es-MX" sz="2400"/>
                        <a:t>Total de Solidos Disueltos</a:t>
                      </a:r>
                    </a:p>
                  </a:txBody>
                  <a:tcPr/>
                </a:tc>
                <a:tc>
                  <a:txBody>
                    <a:bodyPr/>
                    <a:lstStyle/>
                    <a:p>
                      <a:pPr algn="ctr"/>
                      <a:r>
                        <a:rPr lang="es-MX" sz="2400"/>
                        <a:t>&lt; 20 ppm</a:t>
                      </a:r>
                    </a:p>
                  </a:txBody>
                  <a:tcPr/>
                </a:tc>
                <a:extLst>
                  <a:ext uri="{0D108BD9-81ED-4DB2-BD59-A6C34878D82A}">
                    <a16:rowId xmlns:a16="http://schemas.microsoft.com/office/drawing/2014/main" val="398155936"/>
                  </a:ext>
                </a:extLst>
              </a:tr>
            </a:tbl>
          </a:graphicData>
        </a:graphic>
      </p:graphicFrame>
      <p:pic>
        <p:nvPicPr>
          <p:cNvPr id="4" name="AJOLOTES MEDIANOS" descr="Imagen que contiene cadena, oscuro, tabla, iluminado&#10;&#10;Descripción generada automáticamente">
            <a:extLst>
              <a:ext uri="{FF2B5EF4-FFF2-40B4-BE49-F238E27FC236}">
                <a16:creationId xmlns:a16="http://schemas.microsoft.com/office/drawing/2014/main" id="{3856DE20-8761-7B3A-38FF-6C7D7B847F3E}"/>
              </a:ext>
            </a:extLst>
          </p:cNvPr>
          <p:cNvPicPr/>
          <p:nvPr/>
        </p:nvPicPr>
        <p:blipFill>
          <a:blip r:embed="rId9">
            <a:alphaModFix amt="20000"/>
            <a:extLst>
              <a:ext uri="{28A0092B-C50C-407E-A947-70E740481C1C}">
                <a14:useLocalDpi xmlns:a14="http://schemas.microsoft.com/office/drawing/2010/main" val="0"/>
              </a:ext>
            </a:extLst>
          </a:blip>
          <a:stretch>
            <a:fillRect/>
          </a:stretch>
        </p:blipFill>
        <p:spPr>
          <a:xfrm>
            <a:off x="13115239" y="-1500816"/>
            <a:ext cx="3590925" cy="6296025"/>
          </a:xfrm>
          <a:prstGeom prst="rect">
            <a:avLst/>
          </a:prstGeom>
        </p:spPr>
      </p:pic>
      <p:pic>
        <p:nvPicPr>
          <p:cNvPr id="14" name="AJOLOTES MEDIANOS" descr="Imagen que contiene cadena, oscuro, tabla, iluminado&#10;&#10;Descripción generada automáticamente">
            <a:extLst>
              <a:ext uri="{FF2B5EF4-FFF2-40B4-BE49-F238E27FC236}">
                <a16:creationId xmlns:a16="http://schemas.microsoft.com/office/drawing/2014/main" id="{7C8FA3E2-FFC0-0DF8-69C5-FDFD1CC3B3BA}"/>
              </a:ext>
            </a:extLst>
          </p:cNvPr>
          <p:cNvPicPr/>
          <p:nvPr/>
        </p:nvPicPr>
        <p:blipFill rotWithShape="1">
          <a:blip r:embed="rId9">
            <a:alphaModFix amt="20000"/>
            <a:duotone>
              <a:schemeClr val="accent4">
                <a:shade val="45000"/>
                <a:satMod val="135000"/>
              </a:schemeClr>
              <a:prstClr val="white"/>
            </a:duotone>
            <a:extLst>
              <a:ext uri="{28A0092B-C50C-407E-A947-70E740481C1C}">
                <a14:useLocalDpi xmlns:a14="http://schemas.microsoft.com/office/drawing/2010/main" val="0"/>
              </a:ext>
            </a:extLst>
          </a:blip>
          <a:srcRect l="12861" t="23193" r="8981" b="23849"/>
          <a:stretch/>
        </p:blipFill>
        <p:spPr>
          <a:xfrm>
            <a:off x="-2806562" y="7953704"/>
            <a:ext cx="2806562" cy="3334283"/>
          </a:xfrm>
          <a:prstGeom prst="rect">
            <a:avLst/>
          </a:prstGeom>
        </p:spPr>
      </p:pic>
    </p:spTree>
    <p:extLst>
      <p:ext uri="{BB962C8B-B14F-4D97-AF65-F5344CB8AC3E}">
        <p14:creationId xmlns:p14="http://schemas.microsoft.com/office/powerpoint/2010/main" val="222997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JOLOTES GRANDES" descr="Imagen que contiene animal&#10;&#10;Descripción generada automáticamente">
            <a:extLst>
              <a:ext uri="{FF2B5EF4-FFF2-40B4-BE49-F238E27FC236}">
                <a16:creationId xmlns:a16="http://schemas.microsoft.com/office/drawing/2014/main" id="{2882071A-9839-E7B4-F724-51FA887E81AF}"/>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7446" b="15073"/>
          <a:stretch/>
        </p:blipFill>
        <p:spPr>
          <a:xfrm>
            <a:off x="-1477161" y="1430637"/>
            <a:ext cx="3590925" cy="4248636"/>
          </a:xfrm>
          <a:prstGeom prst="rect">
            <a:avLst/>
          </a:prstGeom>
        </p:spPr>
      </p:pic>
      <p:pic>
        <p:nvPicPr>
          <p:cNvPr id="32" name="AJOLOTES MEDIANOS" descr="Imagen que contiene cadena, oscuro, tabla, iluminado&#10;&#10;Descripción generada automáticamente">
            <a:extLst>
              <a:ext uri="{FF2B5EF4-FFF2-40B4-BE49-F238E27FC236}">
                <a16:creationId xmlns:a16="http://schemas.microsoft.com/office/drawing/2014/main" id="{3A80C06C-81C6-5CE7-A58A-27C9E4148AC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2062569" y="-1062455"/>
            <a:ext cx="3590925" cy="6296025"/>
          </a:xfrm>
          <a:prstGeom prst="rect">
            <a:avLst/>
          </a:prstGeom>
        </p:spPr>
      </p:pic>
      <p:sp>
        <p:nvSpPr>
          <p:cNvPr id="26" name="AZUL PROBLEMATICA">
            <a:extLst>
              <a:ext uri="{FF2B5EF4-FFF2-40B4-BE49-F238E27FC236}">
                <a16:creationId xmlns:a16="http://schemas.microsoft.com/office/drawing/2014/main" id="{A74C5E0B-B8AC-8BFB-010A-67BC0111A441}"/>
              </a:ext>
            </a:extLst>
          </p:cNvPr>
          <p:cNvSpPr/>
          <p:nvPr/>
        </p:nvSpPr>
        <p:spPr>
          <a:xfrm>
            <a:off x="-10420389" y="-1177424"/>
            <a:ext cx="8047416" cy="9212841"/>
          </a:xfrm>
          <a:custGeom>
            <a:avLst/>
            <a:gdLst>
              <a:gd name="connsiteX0" fmla="*/ 6320117 w 8148917"/>
              <a:gd name="connsiteY0" fmla="*/ 403412 h 9197788"/>
              <a:gd name="connsiteX1" fmla="*/ 6320117 w 8148917"/>
              <a:gd name="connsiteY1" fmla="*/ 403412 h 9197788"/>
              <a:gd name="connsiteX2" fmla="*/ 6911788 w 8148917"/>
              <a:gd name="connsiteY2" fmla="*/ 672353 h 9197788"/>
              <a:gd name="connsiteX3" fmla="*/ 7557247 w 8148917"/>
              <a:gd name="connsiteY3" fmla="*/ 96818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7569773 w 8148917"/>
              <a:gd name="connsiteY3" fmla="*/ 905558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6911788 w 8148917"/>
              <a:gd name="connsiteY2" fmla="*/ 67235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805685 w 8148917"/>
              <a:gd name="connsiteY3" fmla="*/ 1494281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7718611 w 8148917"/>
              <a:gd name="connsiteY4" fmla="*/ 1344706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288306 w 8148917"/>
              <a:gd name="connsiteY6" fmla="*/ 1640541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691717 w 8148917"/>
              <a:gd name="connsiteY5" fmla="*/ 150607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050312 w 8148917"/>
              <a:gd name="connsiteY6" fmla="*/ 2529889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320117 w 8148917"/>
              <a:gd name="connsiteY7" fmla="*/ 1936376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6933893 w 8148917"/>
              <a:gd name="connsiteY7" fmla="*/ 2575204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104964 w 8148917"/>
              <a:gd name="connsiteY8" fmla="*/ 2178423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221991 w 8148917"/>
              <a:gd name="connsiteY7" fmla="*/ 2900880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6869051 w 8148917"/>
              <a:gd name="connsiteY8" fmla="*/ 319303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5997388 w 8148917"/>
              <a:gd name="connsiteY9" fmla="*/ 2474259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6131859 w 8148917"/>
              <a:gd name="connsiteY10" fmla="*/ 2931459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7963974 w 8148917"/>
              <a:gd name="connsiteY9" fmla="*/ 3551498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30945 w 8148917"/>
              <a:gd name="connsiteY3" fmla="*/ 1506807 h 9197788"/>
              <a:gd name="connsiteX4" fmla="*/ 6854315 w 8148917"/>
              <a:gd name="connsiteY4" fmla="*/ 1870799 h 9197788"/>
              <a:gd name="connsiteX5" fmla="*/ 7090468 w 8148917"/>
              <a:gd name="connsiteY5" fmla="*/ 2232580 h 9197788"/>
              <a:gd name="connsiteX6" fmla="*/ 7263254 w 8148917"/>
              <a:gd name="connsiteY6" fmla="*/ 2442207 h 9197788"/>
              <a:gd name="connsiteX7" fmla="*/ 7723032 w 8148917"/>
              <a:gd name="connsiteY7" fmla="*/ 2888354 h 9197788"/>
              <a:gd name="connsiteX8" fmla="*/ 8033972 w 8148917"/>
              <a:gd name="connsiteY8" fmla="*/ 3255661 h 9197788"/>
              <a:gd name="connsiteX9" fmla="*/ 8089234 w 8148917"/>
              <a:gd name="connsiteY9" fmla="*/ 3538972 h 9197788"/>
              <a:gd name="connsiteX10" fmla="*/ 7960659 w 8148917"/>
              <a:gd name="connsiteY10" fmla="*/ 3795755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30945 w 8155293"/>
              <a:gd name="connsiteY3" fmla="*/ 1506807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54315 w 8155293"/>
              <a:gd name="connsiteY4" fmla="*/ 187079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723032 w 8155293"/>
              <a:gd name="connsiteY7" fmla="*/ 2888354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6770881 w 8155293"/>
              <a:gd name="connsiteY7" fmla="*/ 2900938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221601"/>
              <a:gd name="connsiteY0" fmla="*/ 403412 h 9197788"/>
              <a:gd name="connsiteX1" fmla="*/ 6320117 w 8221601"/>
              <a:gd name="connsiteY1" fmla="*/ 403412 h 9197788"/>
              <a:gd name="connsiteX2" fmla="*/ 7513037 w 8221601"/>
              <a:gd name="connsiteY2" fmla="*/ 421833 h 9197788"/>
              <a:gd name="connsiteX3" fmla="*/ 6909972 w 8221601"/>
              <a:gd name="connsiteY3" fmla="*/ 1519391 h 9197788"/>
              <a:gd name="connsiteX4" fmla="*/ 6875287 w 8221601"/>
              <a:gd name="connsiteY4" fmla="*/ 1833049 h 9197788"/>
              <a:gd name="connsiteX5" fmla="*/ 7090468 w 8221601"/>
              <a:gd name="connsiteY5" fmla="*/ 2232580 h 9197788"/>
              <a:gd name="connsiteX6" fmla="*/ 7263254 w 8221601"/>
              <a:gd name="connsiteY6" fmla="*/ 2442207 h 9197788"/>
              <a:gd name="connsiteX7" fmla="*/ 7655919 w 8221601"/>
              <a:gd name="connsiteY7" fmla="*/ 2800270 h 9197788"/>
              <a:gd name="connsiteX8" fmla="*/ 8033972 w 8221601"/>
              <a:gd name="connsiteY8" fmla="*/ 3255661 h 9197788"/>
              <a:gd name="connsiteX9" fmla="*/ 8089234 w 8221601"/>
              <a:gd name="connsiteY9" fmla="*/ 3538972 h 9197788"/>
              <a:gd name="connsiteX10" fmla="*/ 8060867 w 8221601"/>
              <a:gd name="connsiteY10" fmla="*/ 3808281 h 9197788"/>
              <a:gd name="connsiteX11" fmla="*/ 6938682 w 8221601"/>
              <a:gd name="connsiteY11" fmla="*/ 3442447 h 9197788"/>
              <a:gd name="connsiteX12" fmla="*/ 7503459 w 8221601"/>
              <a:gd name="connsiteY12" fmla="*/ 3630706 h 9197788"/>
              <a:gd name="connsiteX13" fmla="*/ 7826188 w 8221601"/>
              <a:gd name="connsiteY13" fmla="*/ 3792070 h 9197788"/>
              <a:gd name="connsiteX14" fmla="*/ 8068235 w 8221601"/>
              <a:gd name="connsiteY14" fmla="*/ 4114800 h 9197788"/>
              <a:gd name="connsiteX15" fmla="*/ 8148917 w 8221601"/>
              <a:gd name="connsiteY15" fmla="*/ 4410635 h 9197788"/>
              <a:gd name="connsiteX16" fmla="*/ 8122023 w 8221601"/>
              <a:gd name="connsiteY16" fmla="*/ 4706470 h 9197788"/>
              <a:gd name="connsiteX17" fmla="*/ 7530353 w 8221601"/>
              <a:gd name="connsiteY17" fmla="*/ 5244353 h 9197788"/>
              <a:gd name="connsiteX18" fmla="*/ 7046259 w 8221601"/>
              <a:gd name="connsiteY18" fmla="*/ 5405717 h 9197788"/>
              <a:gd name="connsiteX19" fmla="*/ 6481482 w 8221601"/>
              <a:gd name="connsiteY19" fmla="*/ 5540188 h 9197788"/>
              <a:gd name="connsiteX20" fmla="*/ 6266329 w 8221601"/>
              <a:gd name="connsiteY20" fmla="*/ 6024282 h 9197788"/>
              <a:gd name="connsiteX21" fmla="*/ 6589059 w 8221601"/>
              <a:gd name="connsiteY21" fmla="*/ 6750423 h 9197788"/>
              <a:gd name="connsiteX22" fmla="*/ 7261411 w 8221601"/>
              <a:gd name="connsiteY22" fmla="*/ 7368988 h 9197788"/>
              <a:gd name="connsiteX23" fmla="*/ 7476564 w 8221601"/>
              <a:gd name="connsiteY23" fmla="*/ 7826188 h 9197788"/>
              <a:gd name="connsiteX24" fmla="*/ 7126941 w 8221601"/>
              <a:gd name="connsiteY24" fmla="*/ 8740588 h 9197788"/>
              <a:gd name="connsiteX25" fmla="*/ 6858000 w 8221601"/>
              <a:gd name="connsiteY25" fmla="*/ 9090212 h 9197788"/>
              <a:gd name="connsiteX26" fmla="*/ 6508376 w 8221601"/>
              <a:gd name="connsiteY26" fmla="*/ 9197788 h 9197788"/>
              <a:gd name="connsiteX27" fmla="*/ 5809129 w 8221601"/>
              <a:gd name="connsiteY27" fmla="*/ 9063317 h 9197788"/>
              <a:gd name="connsiteX28" fmla="*/ 0 w 8221601"/>
              <a:gd name="connsiteY28" fmla="*/ 9117106 h 9197788"/>
              <a:gd name="connsiteX29" fmla="*/ 0 w 8221601"/>
              <a:gd name="connsiteY29" fmla="*/ 0 h 9197788"/>
              <a:gd name="connsiteX30" fmla="*/ 6320117 w 8221601"/>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55293"/>
              <a:gd name="connsiteY0" fmla="*/ 403412 h 9197788"/>
              <a:gd name="connsiteX1" fmla="*/ 6320117 w 8155293"/>
              <a:gd name="connsiteY1" fmla="*/ 403412 h 9197788"/>
              <a:gd name="connsiteX2" fmla="*/ 7513037 w 8155293"/>
              <a:gd name="connsiteY2" fmla="*/ 421833 h 9197788"/>
              <a:gd name="connsiteX3" fmla="*/ 6909972 w 8155293"/>
              <a:gd name="connsiteY3" fmla="*/ 1519391 h 9197788"/>
              <a:gd name="connsiteX4" fmla="*/ 6875287 w 8155293"/>
              <a:gd name="connsiteY4" fmla="*/ 1833049 h 9197788"/>
              <a:gd name="connsiteX5" fmla="*/ 7090468 w 8155293"/>
              <a:gd name="connsiteY5" fmla="*/ 2232580 h 9197788"/>
              <a:gd name="connsiteX6" fmla="*/ 7263254 w 8155293"/>
              <a:gd name="connsiteY6" fmla="*/ 2442207 h 9197788"/>
              <a:gd name="connsiteX7" fmla="*/ 7655919 w 8155293"/>
              <a:gd name="connsiteY7" fmla="*/ 2800270 h 9197788"/>
              <a:gd name="connsiteX8" fmla="*/ 8033972 w 8155293"/>
              <a:gd name="connsiteY8" fmla="*/ 3255661 h 9197788"/>
              <a:gd name="connsiteX9" fmla="*/ 8089234 w 8155293"/>
              <a:gd name="connsiteY9" fmla="*/ 3538972 h 9197788"/>
              <a:gd name="connsiteX10" fmla="*/ 8060867 w 8155293"/>
              <a:gd name="connsiteY10" fmla="*/ 3808281 h 9197788"/>
              <a:gd name="connsiteX11" fmla="*/ 6938682 w 8155293"/>
              <a:gd name="connsiteY11" fmla="*/ 3442447 h 9197788"/>
              <a:gd name="connsiteX12" fmla="*/ 7503459 w 8155293"/>
              <a:gd name="connsiteY12" fmla="*/ 3630706 h 9197788"/>
              <a:gd name="connsiteX13" fmla="*/ 7826188 w 8155293"/>
              <a:gd name="connsiteY13" fmla="*/ 3792070 h 9197788"/>
              <a:gd name="connsiteX14" fmla="*/ 8068235 w 8155293"/>
              <a:gd name="connsiteY14" fmla="*/ 4114800 h 9197788"/>
              <a:gd name="connsiteX15" fmla="*/ 8148917 w 8155293"/>
              <a:gd name="connsiteY15" fmla="*/ 4410635 h 9197788"/>
              <a:gd name="connsiteX16" fmla="*/ 8122023 w 8155293"/>
              <a:gd name="connsiteY16" fmla="*/ 4706470 h 9197788"/>
              <a:gd name="connsiteX17" fmla="*/ 7530353 w 8155293"/>
              <a:gd name="connsiteY17" fmla="*/ 5244353 h 9197788"/>
              <a:gd name="connsiteX18" fmla="*/ 7046259 w 8155293"/>
              <a:gd name="connsiteY18" fmla="*/ 5405717 h 9197788"/>
              <a:gd name="connsiteX19" fmla="*/ 6481482 w 8155293"/>
              <a:gd name="connsiteY19" fmla="*/ 5540188 h 9197788"/>
              <a:gd name="connsiteX20" fmla="*/ 6266329 w 8155293"/>
              <a:gd name="connsiteY20" fmla="*/ 6024282 h 9197788"/>
              <a:gd name="connsiteX21" fmla="*/ 6589059 w 8155293"/>
              <a:gd name="connsiteY21" fmla="*/ 6750423 h 9197788"/>
              <a:gd name="connsiteX22" fmla="*/ 7261411 w 8155293"/>
              <a:gd name="connsiteY22" fmla="*/ 7368988 h 9197788"/>
              <a:gd name="connsiteX23" fmla="*/ 7476564 w 8155293"/>
              <a:gd name="connsiteY23" fmla="*/ 7826188 h 9197788"/>
              <a:gd name="connsiteX24" fmla="*/ 7126941 w 8155293"/>
              <a:gd name="connsiteY24" fmla="*/ 8740588 h 9197788"/>
              <a:gd name="connsiteX25" fmla="*/ 6858000 w 8155293"/>
              <a:gd name="connsiteY25" fmla="*/ 9090212 h 9197788"/>
              <a:gd name="connsiteX26" fmla="*/ 6508376 w 8155293"/>
              <a:gd name="connsiteY26" fmla="*/ 9197788 h 9197788"/>
              <a:gd name="connsiteX27" fmla="*/ 5809129 w 8155293"/>
              <a:gd name="connsiteY27" fmla="*/ 9063317 h 9197788"/>
              <a:gd name="connsiteX28" fmla="*/ 0 w 8155293"/>
              <a:gd name="connsiteY28" fmla="*/ 9117106 h 9197788"/>
              <a:gd name="connsiteX29" fmla="*/ 0 w 8155293"/>
              <a:gd name="connsiteY29" fmla="*/ 0 h 9197788"/>
              <a:gd name="connsiteX30" fmla="*/ 6320117 w 8155293"/>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33972 w 8148917"/>
              <a:gd name="connsiteY8" fmla="*/ 3255661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8060867 w 8148917"/>
              <a:gd name="connsiteY10" fmla="*/ 3808281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64067 w 8148917"/>
              <a:gd name="connsiteY9" fmla="*/ 3547361 h 9197788"/>
              <a:gd name="connsiteX10" fmla="*/ 7997949 w 8148917"/>
              <a:gd name="connsiteY10" fmla="*/ 3841837 h 9197788"/>
              <a:gd name="connsiteX11" fmla="*/ 6938682 w 8148917"/>
              <a:gd name="connsiteY11" fmla="*/ 3442447 h 9197788"/>
              <a:gd name="connsiteX12" fmla="*/ 7503459 w 8148917"/>
              <a:gd name="connsiteY12" fmla="*/ 3630706 h 9197788"/>
              <a:gd name="connsiteX13" fmla="*/ 7826188 w 8148917"/>
              <a:gd name="connsiteY13" fmla="*/ 3792070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7503459 w 8154534"/>
              <a:gd name="connsiteY12" fmla="*/ 3630706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6938682 w 8154534"/>
              <a:gd name="connsiteY11" fmla="*/ 3442447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7997949 w 8154534"/>
              <a:gd name="connsiteY10" fmla="*/ 3841837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64067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6963856 w 8154534"/>
              <a:gd name="connsiteY12" fmla="*/ 3784878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7996622 w 8154534"/>
              <a:gd name="connsiteY11" fmla="*/ 3931545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54534"/>
              <a:gd name="connsiteY0" fmla="*/ 403412 h 9197788"/>
              <a:gd name="connsiteX1" fmla="*/ 6320117 w 8154534"/>
              <a:gd name="connsiteY1" fmla="*/ 403412 h 9197788"/>
              <a:gd name="connsiteX2" fmla="*/ 7513037 w 8154534"/>
              <a:gd name="connsiteY2" fmla="*/ 421833 h 9197788"/>
              <a:gd name="connsiteX3" fmla="*/ 6909972 w 8154534"/>
              <a:gd name="connsiteY3" fmla="*/ 1519391 h 9197788"/>
              <a:gd name="connsiteX4" fmla="*/ 6875287 w 8154534"/>
              <a:gd name="connsiteY4" fmla="*/ 1833049 h 9197788"/>
              <a:gd name="connsiteX5" fmla="*/ 7090468 w 8154534"/>
              <a:gd name="connsiteY5" fmla="*/ 2232580 h 9197788"/>
              <a:gd name="connsiteX6" fmla="*/ 7263254 w 8154534"/>
              <a:gd name="connsiteY6" fmla="*/ 2442207 h 9197788"/>
              <a:gd name="connsiteX7" fmla="*/ 7655919 w 8154534"/>
              <a:gd name="connsiteY7" fmla="*/ 2800270 h 9197788"/>
              <a:gd name="connsiteX8" fmla="*/ 8021388 w 8154534"/>
              <a:gd name="connsiteY8" fmla="*/ 3268245 h 9197788"/>
              <a:gd name="connsiteX9" fmla="*/ 8090648 w 8154534"/>
              <a:gd name="connsiteY9" fmla="*/ 3547361 h 9197788"/>
              <a:gd name="connsiteX10" fmla="*/ 8083010 w 8154534"/>
              <a:gd name="connsiteY10" fmla="*/ 3746144 h 9197788"/>
              <a:gd name="connsiteX11" fmla="*/ 8009912 w 8154534"/>
              <a:gd name="connsiteY11" fmla="*/ 3934204 h 9197788"/>
              <a:gd name="connsiteX12" fmla="*/ 7936735 w 8154534"/>
              <a:gd name="connsiteY12" fmla="*/ 4026769 h 9197788"/>
              <a:gd name="connsiteX13" fmla="*/ 7254688 w 8154534"/>
              <a:gd name="connsiteY13" fmla="*/ 4007379 h 9197788"/>
              <a:gd name="connsiteX14" fmla="*/ 8068235 w 8154534"/>
              <a:gd name="connsiteY14" fmla="*/ 4114800 h 9197788"/>
              <a:gd name="connsiteX15" fmla="*/ 8148917 w 8154534"/>
              <a:gd name="connsiteY15" fmla="*/ 4410635 h 9197788"/>
              <a:gd name="connsiteX16" fmla="*/ 8122023 w 8154534"/>
              <a:gd name="connsiteY16" fmla="*/ 4706470 h 9197788"/>
              <a:gd name="connsiteX17" fmla="*/ 7530353 w 8154534"/>
              <a:gd name="connsiteY17" fmla="*/ 5244353 h 9197788"/>
              <a:gd name="connsiteX18" fmla="*/ 7046259 w 8154534"/>
              <a:gd name="connsiteY18" fmla="*/ 5405717 h 9197788"/>
              <a:gd name="connsiteX19" fmla="*/ 6481482 w 8154534"/>
              <a:gd name="connsiteY19" fmla="*/ 5540188 h 9197788"/>
              <a:gd name="connsiteX20" fmla="*/ 6266329 w 8154534"/>
              <a:gd name="connsiteY20" fmla="*/ 6024282 h 9197788"/>
              <a:gd name="connsiteX21" fmla="*/ 6589059 w 8154534"/>
              <a:gd name="connsiteY21" fmla="*/ 6750423 h 9197788"/>
              <a:gd name="connsiteX22" fmla="*/ 7261411 w 8154534"/>
              <a:gd name="connsiteY22" fmla="*/ 7368988 h 9197788"/>
              <a:gd name="connsiteX23" fmla="*/ 7476564 w 8154534"/>
              <a:gd name="connsiteY23" fmla="*/ 7826188 h 9197788"/>
              <a:gd name="connsiteX24" fmla="*/ 7126941 w 8154534"/>
              <a:gd name="connsiteY24" fmla="*/ 8740588 h 9197788"/>
              <a:gd name="connsiteX25" fmla="*/ 6858000 w 8154534"/>
              <a:gd name="connsiteY25" fmla="*/ 9090212 h 9197788"/>
              <a:gd name="connsiteX26" fmla="*/ 6508376 w 8154534"/>
              <a:gd name="connsiteY26" fmla="*/ 9197788 h 9197788"/>
              <a:gd name="connsiteX27" fmla="*/ 5809129 w 8154534"/>
              <a:gd name="connsiteY27" fmla="*/ 9063317 h 9197788"/>
              <a:gd name="connsiteX28" fmla="*/ 0 w 8154534"/>
              <a:gd name="connsiteY28" fmla="*/ 9117106 h 9197788"/>
              <a:gd name="connsiteX29" fmla="*/ 0 w 8154534"/>
              <a:gd name="connsiteY29" fmla="*/ 0 h 9197788"/>
              <a:gd name="connsiteX30" fmla="*/ 6320117 w 8154534"/>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148917"/>
              <a:gd name="connsiteY0" fmla="*/ 403412 h 9197788"/>
              <a:gd name="connsiteX1" fmla="*/ 6320117 w 8148917"/>
              <a:gd name="connsiteY1" fmla="*/ 403412 h 9197788"/>
              <a:gd name="connsiteX2" fmla="*/ 7513037 w 8148917"/>
              <a:gd name="connsiteY2" fmla="*/ 421833 h 9197788"/>
              <a:gd name="connsiteX3" fmla="*/ 6909972 w 8148917"/>
              <a:gd name="connsiteY3" fmla="*/ 1519391 h 9197788"/>
              <a:gd name="connsiteX4" fmla="*/ 6875287 w 8148917"/>
              <a:gd name="connsiteY4" fmla="*/ 1833049 h 9197788"/>
              <a:gd name="connsiteX5" fmla="*/ 7090468 w 8148917"/>
              <a:gd name="connsiteY5" fmla="*/ 2232580 h 9197788"/>
              <a:gd name="connsiteX6" fmla="*/ 7263254 w 8148917"/>
              <a:gd name="connsiteY6" fmla="*/ 2442207 h 9197788"/>
              <a:gd name="connsiteX7" fmla="*/ 7655919 w 8148917"/>
              <a:gd name="connsiteY7" fmla="*/ 2800270 h 9197788"/>
              <a:gd name="connsiteX8" fmla="*/ 8021388 w 8148917"/>
              <a:gd name="connsiteY8" fmla="*/ 3268245 h 9197788"/>
              <a:gd name="connsiteX9" fmla="*/ 8090648 w 8148917"/>
              <a:gd name="connsiteY9" fmla="*/ 3547361 h 9197788"/>
              <a:gd name="connsiteX10" fmla="*/ 8083010 w 8148917"/>
              <a:gd name="connsiteY10" fmla="*/ 3746144 h 9197788"/>
              <a:gd name="connsiteX11" fmla="*/ 8009912 w 8148917"/>
              <a:gd name="connsiteY11" fmla="*/ 3934204 h 9197788"/>
              <a:gd name="connsiteX12" fmla="*/ 7936735 w 8148917"/>
              <a:gd name="connsiteY12" fmla="*/ 4026769 h 9197788"/>
              <a:gd name="connsiteX13" fmla="*/ 7932513 w 8148917"/>
              <a:gd name="connsiteY13" fmla="*/ 4052567 h 9197788"/>
              <a:gd name="connsiteX14" fmla="*/ 8068235 w 8148917"/>
              <a:gd name="connsiteY14" fmla="*/ 4114800 h 9197788"/>
              <a:gd name="connsiteX15" fmla="*/ 8148917 w 8148917"/>
              <a:gd name="connsiteY15" fmla="*/ 4410635 h 9197788"/>
              <a:gd name="connsiteX16" fmla="*/ 8122023 w 8148917"/>
              <a:gd name="connsiteY16" fmla="*/ 4706470 h 9197788"/>
              <a:gd name="connsiteX17" fmla="*/ 7530353 w 8148917"/>
              <a:gd name="connsiteY17" fmla="*/ 5244353 h 9197788"/>
              <a:gd name="connsiteX18" fmla="*/ 7046259 w 8148917"/>
              <a:gd name="connsiteY18" fmla="*/ 5405717 h 9197788"/>
              <a:gd name="connsiteX19" fmla="*/ 6481482 w 8148917"/>
              <a:gd name="connsiteY19" fmla="*/ 5540188 h 9197788"/>
              <a:gd name="connsiteX20" fmla="*/ 6266329 w 8148917"/>
              <a:gd name="connsiteY20" fmla="*/ 6024282 h 9197788"/>
              <a:gd name="connsiteX21" fmla="*/ 6589059 w 8148917"/>
              <a:gd name="connsiteY21" fmla="*/ 6750423 h 9197788"/>
              <a:gd name="connsiteX22" fmla="*/ 7261411 w 8148917"/>
              <a:gd name="connsiteY22" fmla="*/ 7368988 h 9197788"/>
              <a:gd name="connsiteX23" fmla="*/ 7476564 w 8148917"/>
              <a:gd name="connsiteY23" fmla="*/ 7826188 h 9197788"/>
              <a:gd name="connsiteX24" fmla="*/ 7126941 w 8148917"/>
              <a:gd name="connsiteY24" fmla="*/ 8740588 h 9197788"/>
              <a:gd name="connsiteX25" fmla="*/ 6858000 w 8148917"/>
              <a:gd name="connsiteY25" fmla="*/ 9090212 h 9197788"/>
              <a:gd name="connsiteX26" fmla="*/ 6508376 w 8148917"/>
              <a:gd name="connsiteY26" fmla="*/ 9197788 h 9197788"/>
              <a:gd name="connsiteX27" fmla="*/ 5809129 w 8148917"/>
              <a:gd name="connsiteY27" fmla="*/ 9063317 h 9197788"/>
              <a:gd name="connsiteX28" fmla="*/ 0 w 8148917"/>
              <a:gd name="connsiteY28" fmla="*/ 9117106 h 9197788"/>
              <a:gd name="connsiteX29" fmla="*/ 0 w 8148917"/>
              <a:gd name="connsiteY29" fmla="*/ 0 h 9197788"/>
              <a:gd name="connsiteX30" fmla="*/ 6320117 w 814891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8148917 w 8316257"/>
              <a:gd name="connsiteY15" fmla="*/ 4410635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8122023 w 8316257"/>
              <a:gd name="connsiteY16" fmla="*/ 4706470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242981 w 8316257"/>
              <a:gd name="connsiteY16" fmla="*/ 5630918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530353 w 8316257"/>
              <a:gd name="connsiteY17" fmla="*/ 5244353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046259 w 8316257"/>
              <a:gd name="connsiteY18" fmla="*/ 5405717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16257"/>
              <a:gd name="connsiteY0" fmla="*/ 403412 h 9197788"/>
              <a:gd name="connsiteX1" fmla="*/ 6320117 w 8316257"/>
              <a:gd name="connsiteY1" fmla="*/ 403412 h 9197788"/>
              <a:gd name="connsiteX2" fmla="*/ 7513037 w 8316257"/>
              <a:gd name="connsiteY2" fmla="*/ 421833 h 9197788"/>
              <a:gd name="connsiteX3" fmla="*/ 6909972 w 8316257"/>
              <a:gd name="connsiteY3" fmla="*/ 1519391 h 9197788"/>
              <a:gd name="connsiteX4" fmla="*/ 6875287 w 8316257"/>
              <a:gd name="connsiteY4" fmla="*/ 1833049 h 9197788"/>
              <a:gd name="connsiteX5" fmla="*/ 7090468 w 8316257"/>
              <a:gd name="connsiteY5" fmla="*/ 2232580 h 9197788"/>
              <a:gd name="connsiteX6" fmla="*/ 7263254 w 8316257"/>
              <a:gd name="connsiteY6" fmla="*/ 2442207 h 9197788"/>
              <a:gd name="connsiteX7" fmla="*/ 7655919 w 8316257"/>
              <a:gd name="connsiteY7" fmla="*/ 2800270 h 9197788"/>
              <a:gd name="connsiteX8" fmla="*/ 8021388 w 8316257"/>
              <a:gd name="connsiteY8" fmla="*/ 3268245 h 9197788"/>
              <a:gd name="connsiteX9" fmla="*/ 8090648 w 8316257"/>
              <a:gd name="connsiteY9" fmla="*/ 3547361 h 9197788"/>
              <a:gd name="connsiteX10" fmla="*/ 8083010 w 8316257"/>
              <a:gd name="connsiteY10" fmla="*/ 3746144 h 9197788"/>
              <a:gd name="connsiteX11" fmla="*/ 8009912 w 8316257"/>
              <a:gd name="connsiteY11" fmla="*/ 3934204 h 9197788"/>
              <a:gd name="connsiteX12" fmla="*/ 7936735 w 8316257"/>
              <a:gd name="connsiteY12" fmla="*/ 4026769 h 9197788"/>
              <a:gd name="connsiteX13" fmla="*/ 7932513 w 8316257"/>
              <a:gd name="connsiteY13" fmla="*/ 4052567 h 9197788"/>
              <a:gd name="connsiteX14" fmla="*/ 8068235 w 8316257"/>
              <a:gd name="connsiteY14" fmla="*/ 4114800 h 9197788"/>
              <a:gd name="connsiteX15" fmla="*/ 6038763 w 8316257"/>
              <a:gd name="connsiteY15" fmla="*/ 4862811 h 9197788"/>
              <a:gd name="connsiteX16" fmla="*/ 6725302 w 8316257"/>
              <a:gd name="connsiteY16" fmla="*/ 5902224 h 9197788"/>
              <a:gd name="connsiteX17" fmla="*/ 7128419 w 8316257"/>
              <a:gd name="connsiteY17" fmla="*/ 6028125 h 9197788"/>
              <a:gd name="connsiteX18" fmla="*/ 7508484 w 8316257"/>
              <a:gd name="connsiteY18" fmla="*/ 6119150 h 9197788"/>
              <a:gd name="connsiteX19" fmla="*/ 6481482 w 8316257"/>
              <a:gd name="connsiteY19" fmla="*/ 5540188 h 9197788"/>
              <a:gd name="connsiteX20" fmla="*/ 8316192 w 8316257"/>
              <a:gd name="connsiteY20" fmla="*/ 6777909 h 9197788"/>
              <a:gd name="connsiteX21" fmla="*/ 6589059 w 8316257"/>
              <a:gd name="connsiteY21" fmla="*/ 6750423 h 9197788"/>
              <a:gd name="connsiteX22" fmla="*/ 7261411 w 8316257"/>
              <a:gd name="connsiteY22" fmla="*/ 7368988 h 9197788"/>
              <a:gd name="connsiteX23" fmla="*/ 7476564 w 8316257"/>
              <a:gd name="connsiteY23" fmla="*/ 7826188 h 9197788"/>
              <a:gd name="connsiteX24" fmla="*/ 7126941 w 8316257"/>
              <a:gd name="connsiteY24" fmla="*/ 8740588 h 9197788"/>
              <a:gd name="connsiteX25" fmla="*/ 6858000 w 8316257"/>
              <a:gd name="connsiteY25" fmla="*/ 9090212 h 9197788"/>
              <a:gd name="connsiteX26" fmla="*/ 6508376 w 8316257"/>
              <a:gd name="connsiteY26" fmla="*/ 9197788 h 9197788"/>
              <a:gd name="connsiteX27" fmla="*/ 5809129 w 8316257"/>
              <a:gd name="connsiteY27" fmla="*/ 9063317 h 9197788"/>
              <a:gd name="connsiteX28" fmla="*/ 0 w 8316257"/>
              <a:gd name="connsiteY28" fmla="*/ 9117106 h 9197788"/>
              <a:gd name="connsiteX29" fmla="*/ 0 w 8316257"/>
              <a:gd name="connsiteY29" fmla="*/ 0 h 9197788"/>
              <a:gd name="connsiteX30" fmla="*/ 6320117 w 8316257"/>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7508484 w 8323599"/>
              <a:gd name="connsiteY18" fmla="*/ 6119150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323599"/>
              <a:gd name="connsiteY0" fmla="*/ 403412 h 9197788"/>
              <a:gd name="connsiteX1" fmla="*/ 6320117 w 8323599"/>
              <a:gd name="connsiteY1" fmla="*/ 403412 h 9197788"/>
              <a:gd name="connsiteX2" fmla="*/ 7513037 w 8323599"/>
              <a:gd name="connsiteY2" fmla="*/ 421833 h 9197788"/>
              <a:gd name="connsiteX3" fmla="*/ 6909972 w 8323599"/>
              <a:gd name="connsiteY3" fmla="*/ 1519391 h 9197788"/>
              <a:gd name="connsiteX4" fmla="*/ 6875287 w 8323599"/>
              <a:gd name="connsiteY4" fmla="*/ 1833049 h 9197788"/>
              <a:gd name="connsiteX5" fmla="*/ 7090468 w 8323599"/>
              <a:gd name="connsiteY5" fmla="*/ 2232580 h 9197788"/>
              <a:gd name="connsiteX6" fmla="*/ 7263254 w 8323599"/>
              <a:gd name="connsiteY6" fmla="*/ 2442207 h 9197788"/>
              <a:gd name="connsiteX7" fmla="*/ 7655919 w 8323599"/>
              <a:gd name="connsiteY7" fmla="*/ 2800270 h 9197788"/>
              <a:gd name="connsiteX8" fmla="*/ 8021388 w 8323599"/>
              <a:gd name="connsiteY8" fmla="*/ 3268245 h 9197788"/>
              <a:gd name="connsiteX9" fmla="*/ 8090648 w 8323599"/>
              <a:gd name="connsiteY9" fmla="*/ 3547361 h 9197788"/>
              <a:gd name="connsiteX10" fmla="*/ 8083010 w 8323599"/>
              <a:gd name="connsiteY10" fmla="*/ 3746144 h 9197788"/>
              <a:gd name="connsiteX11" fmla="*/ 8009912 w 8323599"/>
              <a:gd name="connsiteY11" fmla="*/ 3934204 h 9197788"/>
              <a:gd name="connsiteX12" fmla="*/ 7936735 w 8323599"/>
              <a:gd name="connsiteY12" fmla="*/ 4026769 h 9197788"/>
              <a:gd name="connsiteX13" fmla="*/ 7932513 w 8323599"/>
              <a:gd name="connsiteY13" fmla="*/ 4052567 h 9197788"/>
              <a:gd name="connsiteX14" fmla="*/ 8068235 w 8323599"/>
              <a:gd name="connsiteY14" fmla="*/ 4114800 h 9197788"/>
              <a:gd name="connsiteX15" fmla="*/ 6038763 w 8323599"/>
              <a:gd name="connsiteY15" fmla="*/ 4862811 h 9197788"/>
              <a:gd name="connsiteX16" fmla="*/ 6725302 w 8323599"/>
              <a:gd name="connsiteY16" fmla="*/ 5902224 h 9197788"/>
              <a:gd name="connsiteX17" fmla="*/ 7128419 w 8323599"/>
              <a:gd name="connsiteY17" fmla="*/ 6028125 h 9197788"/>
              <a:gd name="connsiteX18" fmla="*/ 8101337 w 8323599"/>
              <a:gd name="connsiteY18" fmla="*/ 6159344 h 9197788"/>
              <a:gd name="connsiteX19" fmla="*/ 7275302 w 8323599"/>
              <a:gd name="connsiteY19" fmla="*/ 6424443 h 9197788"/>
              <a:gd name="connsiteX20" fmla="*/ 8316192 w 8323599"/>
              <a:gd name="connsiteY20" fmla="*/ 6777909 h 9197788"/>
              <a:gd name="connsiteX21" fmla="*/ 6589059 w 8323599"/>
              <a:gd name="connsiteY21" fmla="*/ 6750423 h 9197788"/>
              <a:gd name="connsiteX22" fmla="*/ 7261411 w 8323599"/>
              <a:gd name="connsiteY22" fmla="*/ 7368988 h 9197788"/>
              <a:gd name="connsiteX23" fmla="*/ 7476564 w 8323599"/>
              <a:gd name="connsiteY23" fmla="*/ 7826188 h 9197788"/>
              <a:gd name="connsiteX24" fmla="*/ 7126941 w 8323599"/>
              <a:gd name="connsiteY24" fmla="*/ 8740588 h 9197788"/>
              <a:gd name="connsiteX25" fmla="*/ 6858000 w 8323599"/>
              <a:gd name="connsiteY25" fmla="*/ 9090212 h 9197788"/>
              <a:gd name="connsiteX26" fmla="*/ 6508376 w 8323599"/>
              <a:gd name="connsiteY26" fmla="*/ 9197788 h 9197788"/>
              <a:gd name="connsiteX27" fmla="*/ 5809129 w 8323599"/>
              <a:gd name="connsiteY27" fmla="*/ 9063317 h 9197788"/>
              <a:gd name="connsiteX28" fmla="*/ 0 w 8323599"/>
              <a:gd name="connsiteY28" fmla="*/ 9117106 h 9197788"/>
              <a:gd name="connsiteX29" fmla="*/ 0 w 8323599"/>
              <a:gd name="connsiteY29" fmla="*/ 0 h 9197788"/>
              <a:gd name="connsiteX30" fmla="*/ 6320117 w 8323599"/>
              <a:gd name="connsiteY30" fmla="*/ 403412 h 9197788"/>
              <a:gd name="connsiteX0" fmla="*/ 6320117 w 8422288"/>
              <a:gd name="connsiteY0" fmla="*/ 403412 h 9197788"/>
              <a:gd name="connsiteX1" fmla="*/ 6320117 w 8422288"/>
              <a:gd name="connsiteY1" fmla="*/ 403412 h 9197788"/>
              <a:gd name="connsiteX2" fmla="*/ 7513037 w 8422288"/>
              <a:gd name="connsiteY2" fmla="*/ 421833 h 9197788"/>
              <a:gd name="connsiteX3" fmla="*/ 6909972 w 8422288"/>
              <a:gd name="connsiteY3" fmla="*/ 1519391 h 9197788"/>
              <a:gd name="connsiteX4" fmla="*/ 6875287 w 8422288"/>
              <a:gd name="connsiteY4" fmla="*/ 1833049 h 9197788"/>
              <a:gd name="connsiteX5" fmla="*/ 7090468 w 8422288"/>
              <a:gd name="connsiteY5" fmla="*/ 2232580 h 9197788"/>
              <a:gd name="connsiteX6" fmla="*/ 7263254 w 8422288"/>
              <a:gd name="connsiteY6" fmla="*/ 2442207 h 9197788"/>
              <a:gd name="connsiteX7" fmla="*/ 7655919 w 8422288"/>
              <a:gd name="connsiteY7" fmla="*/ 2800270 h 9197788"/>
              <a:gd name="connsiteX8" fmla="*/ 8021388 w 8422288"/>
              <a:gd name="connsiteY8" fmla="*/ 3268245 h 9197788"/>
              <a:gd name="connsiteX9" fmla="*/ 8090648 w 8422288"/>
              <a:gd name="connsiteY9" fmla="*/ 3547361 h 9197788"/>
              <a:gd name="connsiteX10" fmla="*/ 8083010 w 8422288"/>
              <a:gd name="connsiteY10" fmla="*/ 3746144 h 9197788"/>
              <a:gd name="connsiteX11" fmla="*/ 8009912 w 8422288"/>
              <a:gd name="connsiteY11" fmla="*/ 3934204 h 9197788"/>
              <a:gd name="connsiteX12" fmla="*/ 7936735 w 8422288"/>
              <a:gd name="connsiteY12" fmla="*/ 4026769 h 9197788"/>
              <a:gd name="connsiteX13" fmla="*/ 7932513 w 8422288"/>
              <a:gd name="connsiteY13" fmla="*/ 4052567 h 9197788"/>
              <a:gd name="connsiteX14" fmla="*/ 8068235 w 8422288"/>
              <a:gd name="connsiteY14" fmla="*/ 4114800 h 9197788"/>
              <a:gd name="connsiteX15" fmla="*/ 6038763 w 8422288"/>
              <a:gd name="connsiteY15" fmla="*/ 4862811 h 9197788"/>
              <a:gd name="connsiteX16" fmla="*/ 6725302 w 8422288"/>
              <a:gd name="connsiteY16" fmla="*/ 5902224 h 9197788"/>
              <a:gd name="connsiteX17" fmla="*/ 7128419 w 8422288"/>
              <a:gd name="connsiteY17" fmla="*/ 6028125 h 9197788"/>
              <a:gd name="connsiteX18" fmla="*/ 8101337 w 8422288"/>
              <a:gd name="connsiteY18" fmla="*/ 6159344 h 9197788"/>
              <a:gd name="connsiteX19" fmla="*/ 8169605 w 8422288"/>
              <a:gd name="connsiteY19" fmla="*/ 6524927 h 9197788"/>
              <a:gd name="connsiteX20" fmla="*/ 8316192 w 8422288"/>
              <a:gd name="connsiteY20" fmla="*/ 6777909 h 9197788"/>
              <a:gd name="connsiteX21" fmla="*/ 6589059 w 8422288"/>
              <a:gd name="connsiteY21" fmla="*/ 6750423 h 9197788"/>
              <a:gd name="connsiteX22" fmla="*/ 7261411 w 8422288"/>
              <a:gd name="connsiteY22" fmla="*/ 7368988 h 9197788"/>
              <a:gd name="connsiteX23" fmla="*/ 7476564 w 8422288"/>
              <a:gd name="connsiteY23" fmla="*/ 7826188 h 9197788"/>
              <a:gd name="connsiteX24" fmla="*/ 7126941 w 8422288"/>
              <a:gd name="connsiteY24" fmla="*/ 8740588 h 9197788"/>
              <a:gd name="connsiteX25" fmla="*/ 6858000 w 8422288"/>
              <a:gd name="connsiteY25" fmla="*/ 9090212 h 9197788"/>
              <a:gd name="connsiteX26" fmla="*/ 6508376 w 8422288"/>
              <a:gd name="connsiteY26" fmla="*/ 9197788 h 9197788"/>
              <a:gd name="connsiteX27" fmla="*/ 5809129 w 8422288"/>
              <a:gd name="connsiteY27" fmla="*/ 9063317 h 9197788"/>
              <a:gd name="connsiteX28" fmla="*/ 0 w 8422288"/>
              <a:gd name="connsiteY28" fmla="*/ 9117106 h 9197788"/>
              <a:gd name="connsiteX29" fmla="*/ 0 w 8422288"/>
              <a:gd name="connsiteY29" fmla="*/ 0 h 9197788"/>
              <a:gd name="connsiteX30" fmla="*/ 6320117 w 8422288"/>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8068235 w 8393252"/>
              <a:gd name="connsiteY14" fmla="*/ 4114800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932513 w 8393252"/>
              <a:gd name="connsiteY13" fmla="*/ 405256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038763 w 8393252"/>
              <a:gd name="connsiteY15" fmla="*/ 486281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852384 w 8393252"/>
              <a:gd name="connsiteY14" fmla="*/ 4134896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725302 w 8393252"/>
              <a:gd name="connsiteY16" fmla="*/ 5902224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128419 w 8393252"/>
              <a:gd name="connsiteY17" fmla="*/ 6028125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393252"/>
              <a:gd name="connsiteY0" fmla="*/ 403412 h 9197788"/>
              <a:gd name="connsiteX1" fmla="*/ 6320117 w 8393252"/>
              <a:gd name="connsiteY1" fmla="*/ 403412 h 9197788"/>
              <a:gd name="connsiteX2" fmla="*/ 7513037 w 8393252"/>
              <a:gd name="connsiteY2" fmla="*/ 421833 h 9197788"/>
              <a:gd name="connsiteX3" fmla="*/ 6909972 w 8393252"/>
              <a:gd name="connsiteY3" fmla="*/ 1519391 h 9197788"/>
              <a:gd name="connsiteX4" fmla="*/ 6875287 w 8393252"/>
              <a:gd name="connsiteY4" fmla="*/ 1833049 h 9197788"/>
              <a:gd name="connsiteX5" fmla="*/ 7090468 w 8393252"/>
              <a:gd name="connsiteY5" fmla="*/ 2232580 h 9197788"/>
              <a:gd name="connsiteX6" fmla="*/ 7263254 w 8393252"/>
              <a:gd name="connsiteY6" fmla="*/ 2442207 h 9197788"/>
              <a:gd name="connsiteX7" fmla="*/ 7655919 w 8393252"/>
              <a:gd name="connsiteY7" fmla="*/ 2800270 h 9197788"/>
              <a:gd name="connsiteX8" fmla="*/ 8021388 w 8393252"/>
              <a:gd name="connsiteY8" fmla="*/ 3268245 h 9197788"/>
              <a:gd name="connsiteX9" fmla="*/ 8090648 w 8393252"/>
              <a:gd name="connsiteY9" fmla="*/ 3547361 h 9197788"/>
              <a:gd name="connsiteX10" fmla="*/ 8083010 w 8393252"/>
              <a:gd name="connsiteY10" fmla="*/ 3746144 h 9197788"/>
              <a:gd name="connsiteX11" fmla="*/ 8009912 w 8393252"/>
              <a:gd name="connsiteY11" fmla="*/ 3934204 h 9197788"/>
              <a:gd name="connsiteX12" fmla="*/ 7936735 w 8393252"/>
              <a:gd name="connsiteY12" fmla="*/ 4026769 h 9197788"/>
              <a:gd name="connsiteX13" fmla="*/ 7098499 w 8393252"/>
              <a:gd name="connsiteY13" fmla="*/ 4112857 h 9197788"/>
              <a:gd name="connsiteX14" fmla="*/ 6912674 w 8393252"/>
              <a:gd name="connsiteY14" fmla="*/ 4386104 h 9197788"/>
              <a:gd name="connsiteX15" fmla="*/ 6330166 w 8393252"/>
              <a:gd name="connsiteY15" fmla="*/ 5043681 h 9197788"/>
              <a:gd name="connsiteX16" fmla="*/ 6926269 w 8393252"/>
              <a:gd name="connsiteY16" fmla="*/ 5550531 h 9197788"/>
              <a:gd name="connsiteX17" fmla="*/ 7480111 w 8393252"/>
              <a:gd name="connsiteY17" fmla="*/ 5857303 h 9197788"/>
              <a:gd name="connsiteX18" fmla="*/ 7508485 w 8393252"/>
              <a:gd name="connsiteY18" fmla="*/ 6320118 h 9197788"/>
              <a:gd name="connsiteX19" fmla="*/ 8169605 w 8393252"/>
              <a:gd name="connsiteY19" fmla="*/ 6524927 h 9197788"/>
              <a:gd name="connsiteX20" fmla="*/ 8316192 w 8393252"/>
              <a:gd name="connsiteY20" fmla="*/ 6777909 h 9197788"/>
              <a:gd name="connsiteX21" fmla="*/ 6589059 w 8393252"/>
              <a:gd name="connsiteY21" fmla="*/ 6750423 h 9197788"/>
              <a:gd name="connsiteX22" fmla="*/ 7261411 w 8393252"/>
              <a:gd name="connsiteY22" fmla="*/ 7368988 h 9197788"/>
              <a:gd name="connsiteX23" fmla="*/ 7476564 w 8393252"/>
              <a:gd name="connsiteY23" fmla="*/ 7826188 h 9197788"/>
              <a:gd name="connsiteX24" fmla="*/ 7126941 w 8393252"/>
              <a:gd name="connsiteY24" fmla="*/ 8740588 h 9197788"/>
              <a:gd name="connsiteX25" fmla="*/ 6858000 w 8393252"/>
              <a:gd name="connsiteY25" fmla="*/ 9090212 h 9197788"/>
              <a:gd name="connsiteX26" fmla="*/ 6508376 w 8393252"/>
              <a:gd name="connsiteY26" fmla="*/ 9197788 h 9197788"/>
              <a:gd name="connsiteX27" fmla="*/ 5809129 w 8393252"/>
              <a:gd name="connsiteY27" fmla="*/ 9063317 h 9197788"/>
              <a:gd name="connsiteX28" fmla="*/ 0 w 8393252"/>
              <a:gd name="connsiteY28" fmla="*/ 9117106 h 9197788"/>
              <a:gd name="connsiteX29" fmla="*/ 0 w 8393252"/>
              <a:gd name="connsiteY29" fmla="*/ 0 h 9197788"/>
              <a:gd name="connsiteX30" fmla="*/ 6320117 w 8393252"/>
              <a:gd name="connsiteY30" fmla="*/ 403412 h 9197788"/>
              <a:gd name="connsiteX0" fmla="*/ 6320117 w 8400421"/>
              <a:gd name="connsiteY0" fmla="*/ 403412 h 9197788"/>
              <a:gd name="connsiteX1" fmla="*/ 6320117 w 8400421"/>
              <a:gd name="connsiteY1" fmla="*/ 403412 h 9197788"/>
              <a:gd name="connsiteX2" fmla="*/ 7513037 w 8400421"/>
              <a:gd name="connsiteY2" fmla="*/ 421833 h 9197788"/>
              <a:gd name="connsiteX3" fmla="*/ 6909972 w 8400421"/>
              <a:gd name="connsiteY3" fmla="*/ 1519391 h 9197788"/>
              <a:gd name="connsiteX4" fmla="*/ 6875287 w 8400421"/>
              <a:gd name="connsiteY4" fmla="*/ 1833049 h 9197788"/>
              <a:gd name="connsiteX5" fmla="*/ 7090468 w 8400421"/>
              <a:gd name="connsiteY5" fmla="*/ 2232580 h 9197788"/>
              <a:gd name="connsiteX6" fmla="*/ 7263254 w 8400421"/>
              <a:gd name="connsiteY6" fmla="*/ 2442207 h 9197788"/>
              <a:gd name="connsiteX7" fmla="*/ 7655919 w 8400421"/>
              <a:gd name="connsiteY7" fmla="*/ 2800270 h 9197788"/>
              <a:gd name="connsiteX8" fmla="*/ 8021388 w 8400421"/>
              <a:gd name="connsiteY8" fmla="*/ 3268245 h 9197788"/>
              <a:gd name="connsiteX9" fmla="*/ 8090648 w 8400421"/>
              <a:gd name="connsiteY9" fmla="*/ 3547361 h 9197788"/>
              <a:gd name="connsiteX10" fmla="*/ 8083010 w 8400421"/>
              <a:gd name="connsiteY10" fmla="*/ 3746144 h 9197788"/>
              <a:gd name="connsiteX11" fmla="*/ 8009912 w 8400421"/>
              <a:gd name="connsiteY11" fmla="*/ 3934204 h 9197788"/>
              <a:gd name="connsiteX12" fmla="*/ 7936735 w 8400421"/>
              <a:gd name="connsiteY12" fmla="*/ 4026769 h 9197788"/>
              <a:gd name="connsiteX13" fmla="*/ 7098499 w 8400421"/>
              <a:gd name="connsiteY13" fmla="*/ 4112857 h 9197788"/>
              <a:gd name="connsiteX14" fmla="*/ 6912674 w 8400421"/>
              <a:gd name="connsiteY14" fmla="*/ 4386104 h 9197788"/>
              <a:gd name="connsiteX15" fmla="*/ 6330166 w 8400421"/>
              <a:gd name="connsiteY15" fmla="*/ 5043681 h 9197788"/>
              <a:gd name="connsiteX16" fmla="*/ 6926269 w 8400421"/>
              <a:gd name="connsiteY16" fmla="*/ 5550531 h 9197788"/>
              <a:gd name="connsiteX17" fmla="*/ 7480111 w 8400421"/>
              <a:gd name="connsiteY17" fmla="*/ 5857303 h 9197788"/>
              <a:gd name="connsiteX18" fmla="*/ 8071193 w 8400421"/>
              <a:gd name="connsiteY18" fmla="*/ 5857894 h 9197788"/>
              <a:gd name="connsiteX19" fmla="*/ 8169605 w 8400421"/>
              <a:gd name="connsiteY19" fmla="*/ 6524927 h 9197788"/>
              <a:gd name="connsiteX20" fmla="*/ 8316192 w 8400421"/>
              <a:gd name="connsiteY20" fmla="*/ 6777909 h 9197788"/>
              <a:gd name="connsiteX21" fmla="*/ 6589059 w 8400421"/>
              <a:gd name="connsiteY21" fmla="*/ 6750423 h 9197788"/>
              <a:gd name="connsiteX22" fmla="*/ 7261411 w 8400421"/>
              <a:gd name="connsiteY22" fmla="*/ 7368988 h 9197788"/>
              <a:gd name="connsiteX23" fmla="*/ 7476564 w 8400421"/>
              <a:gd name="connsiteY23" fmla="*/ 7826188 h 9197788"/>
              <a:gd name="connsiteX24" fmla="*/ 7126941 w 8400421"/>
              <a:gd name="connsiteY24" fmla="*/ 8740588 h 9197788"/>
              <a:gd name="connsiteX25" fmla="*/ 6858000 w 8400421"/>
              <a:gd name="connsiteY25" fmla="*/ 9090212 h 9197788"/>
              <a:gd name="connsiteX26" fmla="*/ 6508376 w 8400421"/>
              <a:gd name="connsiteY26" fmla="*/ 9197788 h 9197788"/>
              <a:gd name="connsiteX27" fmla="*/ 5809129 w 8400421"/>
              <a:gd name="connsiteY27" fmla="*/ 9063317 h 9197788"/>
              <a:gd name="connsiteX28" fmla="*/ 0 w 8400421"/>
              <a:gd name="connsiteY28" fmla="*/ 9117106 h 9197788"/>
              <a:gd name="connsiteX29" fmla="*/ 0 w 8400421"/>
              <a:gd name="connsiteY29" fmla="*/ 0 h 9197788"/>
              <a:gd name="connsiteX30" fmla="*/ 6320117 w 8400421"/>
              <a:gd name="connsiteY30" fmla="*/ 403412 h 9197788"/>
              <a:gd name="connsiteX0" fmla="*/ 6320117 w 8814645"/>
              <a:gd name="connsiteY0" fmla="*/ 403412 h 9197788"/>
              <a:gd name="connsiteX1" fmla="*/ 6320117 w 8814645"/>
              <a:gd name="connsiteY1" fmla="*/ 403412 h 9197788"/>
              <a:gd name="connsiteX2" fmla="*/ 7513037 w 8814645"/>
              <a:gd name="connsiteY2" fmla="*/ 421833 h 9197788"/>
              <a:gd name="connsiteX3" fmla="*/ 6909972 w 8814645"/>
              <a:gd name="connsiteY3" fmla="*/ 1519391 h 9197788"/>
              <a:gd name="connsiteX4" fmla="*/ 6875287 w 8814645"/>
              <a:gd name="connsiteY4" fmla="*/ 1833049 h 9197788"/>
              <a:gd name="connsiteX5" fmla="*/ 7090468 w 8814645"/>
              <a:gd name="connsiteY5" fmla="*/ 2232580 h 9197788"/>
              <a:gd name="connsiteX6" fmla="*/ 7263254 w 8814645"/>
              <a:gd name="connsiteY6" fmla="*/ 2442207 h 9197788"/>
              <a:gd name="connsiteX7" fmla="*/ 7655919 w 8814645"/>
              <a:gd name="connsiteY7" fmla="*/ 2800270 h 9197788"/>
              <a:gd name="connsiteX8" fmla="*/ 8021388 w 8814645"/>
              <a:gd name="connsiteY8" fmla="*/ 3268245 h 9197788"/>
              <a:gd name="connsiteX9" fmla="*/ 8090648 w 8814645"/>
              <a:gd name="connsiteY9" fmla="*/ 3547361 h 9197788"/>
              <a:gd name="connsiteX10" fmla="*/ 8083010 w 8814645"/>
              <a:gd name="connsiteY10" fmla="*/ 3746144 h 9197788"/>
              <a:gd name="connsiteX11" fmla="*/ 8009912 w 8814645"/>
              <a:gd name="connsiteY11" fmla="*/ 3934204 h 9197788"/>
              <a:gd name="connsiteX12" fmla="*/ 7936735 w 8814645"/>
              <a:gd name="connsiteY12" fmla="*/ 4026769 h 9197788"/>
              <a:gd name="connsiteX13" fmla="*/ 7098499 w 8814645"/>
              <a:gd name="connsiteY13" fmla="*/ 4112857 h 9197788"/>
              <a:gd name="connsiteX14" fmla="*/ 6912674 w 8814645"/>
              <a:gd name="connsiteY14" fmla="*/ 4386104 h 9197788"/>
              <a:gd name="connsiteX15" fmla="*/ 6330166 w 8814645"/>
              <a:gd name="connsiteY15" fmla="*/ 5043681 h 9197788"/>
              <a:gd name="connsiteX16" fmla="*/ 6926269 w 8814645"/>
              <a:gd name="connsiteY16" fmla="*/ 5550531 h 9197788"/>
              <a:gd name="connsiteX17" fmla="*/ 7480111 w 8814645"/>
              <a:gd name="connsiteY17" fmla="*/ 5857303 h 9197788"/>
              <a:gd name="connsiteX18" fmla="*/ 8071193 w 8814645"/>
              <a:gd name="connsiteY18" fmla="*/ 5857894 h 9197788"/>
              <a:gd name="connsiteX19" fmla="*/ 8169605 w 8814645"/>
              <a:gd name="connsiteY19" fmla="*/ 6524927 h 9197788"/>
              <a:gd name="connsiteX20" fmla="*/ 8316192 w 8814645"/>
              <a:gd name="connsiteY20" fmla="*/ 6777909 h 9197788"/>
              <a:gd name="connsiteX21" fmla="*/ 8779599 w 8814645"/>
              <a:gd name="connsiteY21" fmla="*/ 7494001 h 9197788"/>
              <a:gd name="connsiteX22" fmla="*/ 7261411 w 8814645"/>
              <a:gd name="connsiteY22" fmla="*/ 7368988 h 9197788"/>
              <a:gd name="connsiteX23" fmla="*/ 7476564 w 8814645"/>
              <a:gd name="connsiteY23" fmla="*/ 7826188 h 9197788"/>
              <a:gd name="connsiteX24" fmla="*/ 7126941 w 8814645"/>
              <a:gd name="connsiteY24" fmla="*/ 8740588 h 9197788"/>
              <a:gd name="connsiteX25" fmla="*/ 6858000 w 8814645"/>
              <a:gd name="connsiteY25" fmla="*/ 9090212 h 9197788"/>
              <a:gd name="connsiteX26" fmla="*/ 6508376 w 8814645"/>
              <a:gd name="connsiteY26" fmla="*/ 9197788 h 9197788"/>
              <a:gd name="connsiteX27" fmla="*/ 5809129 w 8814645"/>
              <a:gd name="connsiteY27" fmla="*/ 9063317 h 9197788"/>
              <a:gd name="connsiteX28" fmla="*/ 0 w 8814645"/>
              <a:gd name="connsiteY28" fmla="*/ 9117106 h 9197788"/>
              <a:gd name="connsiteX29" fmla="*/ 0 w 8814645"/>
              <a:gd name="connsiteY29" fmla="*/ 0 h 9197788"/>
              <a:gd name="connsiteX30" fmla="*/ 6320117 w 8814645"/>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476564 w 8785748"/>
              <a:gd name="connsiteY23" fmla="*/ 7826188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26941 w 8785748"/>
              <a:gd name="connsiteY24" fmla="*/ 8740588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8090648 w 8785748"/>
              <a:gd name="connsiteY9" fmla="*/ 3547361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8021388 w 8785748"/>
              <a:gd name="connsiteY8" fmla="*/ 3268245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88992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8083010 w 8785748"/>
              <a:gd name="connsiteY10" fmla="*/ 3746144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79136 w 8785748"/>
              <a:gd name="connsiteY9" fmla="*/ 3681176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04794 w 8785748"/>
              <a:gd name="connsiteY9" fmla="*/ 3688611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689000 w 8785748"/>
              <a:gd name="connsiteY10" fmla="*/ 3954300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8009912 w 8785748"/>
              <a:gd name="connsiteY11" fmla="*/ 3934204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9172 w 8785748"/>
              <a:gd name="connsiteY10" fmla="*/ 3973801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10668 w 8785748"/>
              <a:gd name="connsiteY10" fmla="*/ 3958633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936735 w 8785748"/>
              <a:gd name="connsiteY12" fmla="*/ 402676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03201 w 8785748"/>
              <a:gd name="connsiteY11" fmla="*/ 405554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229855 w 8785748"/>
              <a:gd name="connsiteY11" fmla="*/ 3830196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193514 w 8785748"/>
              <a:gd name="connsiteY12" fmla="*/ 4169779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7098499 w 8785748"/>
              <a:gd name="connsiteY13" fmla="*/ 4112857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775642 w 8785748"/>
              <a:gd name="connsiteY13" fmla="*/ 3995848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912674 w 8785748"/>
              <a:gd name="connsiteY14" fmla="*/ 4386104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080613 w 8785748"/>
              <a:gd name="connsiteY14" fmla="*/ 4708961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330166 w 8785748"/>
              <a:gd name="connsiteY15" fmla="*/ 5043681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926269 w 8785748"/>
              <a:gd name="connsiteY16" fmla="*/ 5550531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480111 w 8785748"/>
              <a:gd name="connsiteY17" fmla="*/ 5857303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8071193 w 8785748"/>
              <a:gd name="connsiteY18" fmla="*/ 585789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5748"/>
              <a:gd name="connsiteY0" fmla="*/ 403412 h 9197788"/>
              <a:gd name="connsiteX1" fmla="*/ 6320117 w 8785748"/>
              <a:gd name="connsiteY1" fmla="*/ 403412 h 9197788"/>
              <a:gd name="connsiteX2" fmla="*/ 7513037 w 8785748"/>
              <a:gd name="connsiteY2" fmla="*/ 421833 h 9197788"/>
              <a:gd name="connsiteX3" fmla="*/ 6909972 w 8785748"/>
              <a:gd name="connsiteY3" fmla="*/ 1519391 h 9197788"/>
              <a:gd name="connsiteX4" fmla="*/ 6875287 w 8785748"/>
              <a:gd name="connsiteY4" fmla="*/ 1833049 h 9197788"/>
              <a:gd name="connsiteX5" fmla="*/ 7090468 w 8785748"/>
              <a:gd name="connsiteY5" fmla="*/ 2232580 h 9197788"/>
              <a:gd name="connsiteX6" fmla="*/ 7263254 w 8785748"/>
              <a:gd name="connsiteY6" fmla="*/ 2442207 h 9197788"/>
              <a:gd name="connsiteX7" fmla="*/ 7655919 w 8785748"/>
              <a:gd name="connsiteY7" fmla="*/ 2800270 h 9197788"/>
              <a:gd name="connsiteX8" fmla="*/ 7939612 w 8785748"/>
              <a:gd name="connsiteY8" fmla="*/ 3260811 h 9197788"/>
              <a:gd name="connsiteX9" fmla="*/ 7939463 w 8785748"/>
              <a:gd name="connsiteY9" fmla="*/ 3662609 h 9197788"/>
              <a:gd name="connsiteX10" fmla="*/ 7760505 w 8785748"/>
              <a:gd name="connsiteY10" fmla="*/ 3965134 h 9197788"/>
              <a:gd name="connsiteX11" fmla="*/ 7448704 w 8785748"/>
              <a:gd name="connsiteY11" fmla="*/ 4046878 h 9197788"/>
              <a:gd name="connsiteX12" fmla="*/ 7236850 w 8785748"/>
              <a:gd name="connsiteY12" fmla="*/ 4080940 h 9197788"/>
              <a:gd name="connsiteX13" fmla="*/ 6656467 w 8785748"/>
              <a:gd name="connsiteY13" fmla="*/ 4271035 h 9197788"/>
              <a:gd name="connsiteX14" fmla="*/ 6145618 w 8785748"/>
              <a:gd name="connsiteY14" fmla="*/ 4752298 h 9197788"/>
              <a:gd name="connsiteX15" fmla="*/ 6111630 w 8785748"/>
              <a:gd name="connsiteY15" fmla="*/ 5244964 h 9197788"/>
              <a:gd name="connsiteX16" fmla="*/ 6632970 w 8785748"/>
              <a:gd name="connsiteY16" fmla="*/ 5826577 h 9197788"/>
              <a:gd name="connsiteX17" fmla="*/ 7393846 w 8785748"/>
              <a:gd name="connsiteY17" fmla="*/ 6064337 h 9197788"/>
              <a:gd name="connsiteX18" fmla="*/ 7651375 w 8785748"/>
              <a:gd name="connsiteY18" fmla="*/ 6283464 h 9197788"/>
              <a:gd name="connsiteX19" fmla="*/ 8169605 w 8785748"/>
              <a:gd name="connsiteY19" fmla="*/ 6524927 h 9197788"/>
              <a:gd name="connsiteX20" fmla="*/ 8316192 w 8785748"/>
              <a:gd name="connsiteY20" fmla="*/ 6777909 h 9197788"/>
              <a:gd name="connsiteX21" fmla="*/ 8779599 w 8785748"/>
              <a:gd name="connsiteY21" fmla="*/ 7494001 h 9197788"/>
              <a:gd name="connsiteX22" fmla="*/ 7944698 w 8785748"/>
              <a:gd name="connsiteY22" fmla="*/ 8182904 h 9197788"/>
              <a:gd name="connsiteX23" fmla="*/ 7556951 w 8785748"/>
              <a:gd name="connsiteY23" fmla="*/ 9042039 h 9197788"/>
              <a:gd name="connsiteX24" fmla="*/ 7106844 w 8785748"/>
              <a:gd name="connsiteY24" fmla="*/ 9122425 h 9197788"/>
              <a:gd name="connsiteX25" fmla="*/ 6858000 w 8785748"/>
              <a:gd name="connsiteY25" fmla="*/ 9090212 h 9197788"/>
              <a:gd name="connsiteX26" fmla="*/ 6508376 w 8785748"/>
              <a:gd name="connsiteY26" fmla="*/ 9197788 h 9197788"/>
              <a:gd name="connsiteX27" fmla="*/ 5809129 w 8785748"/>
              <a:gd name="connsiteY27" fmla="*/ 9063317 h 9197788"/>
              <a:gd name="connsiteX28" fmla="*/ 0 w 8785748"/>
              <a:gd name="connsiteY28" fmla="*/ 9117106 h 9197788"/>
              <a:gd name="connsiteX29" fmla="*/ 0 w 8785748"/>
              <a:gd name="connsiteY29" fmla="*/ 0 h 9197788"/>
              <a:gd name="connsiteX30" fmla="*/ 6320117 w 8785748"/>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6292"/>
              <a:gd name="connsiteY0" fmla="*/ 403412 h 9197788"/>
              <a:gd name="connsiteX1" fmla="*/ 6320117 w 8786292"/>
              <a:gd name="connsiteY1" fmla="*/ 403412 h 9197788"/>
              <a:gd name="connsiteX2" fmla="*/ 7513037 w 8786292"/>
              <a:gd name="connsiteY2" fmla="*/ 421833 h 9197788"/>
              <a:gd name="connsiteX3" fmla="*/ 6909972 w 8786292"/>
              <a:gd name="connsiteY3" fmla="*/ 1519391 h 9197788"/>
              <a:gd name="connsiteX4" fmla="*/ 6875287 w 8786292"/>
              <a:gd name="connsiteY4" fmla="*/ 1833049 h 9197788"/>
              <a:gd name="connsiteX5" fmla="*/ 7090468 w 8786292"/>
              <a:gd name="connsiteY5" fmla="*/ 2232580 h 9197788"/>
              <a:gd name="connsiteX6" fmla="*/ 7263254 w 8786292"/>
              <a:gd name="connsiteY6" fmla="*/ 2442207 h 9197788"/>
              <a:gd name="connsiteX7" fmla="*/ 7655919 w 8786292"/>
              <a:gd name="connsiteY7" fmla="*/ 2800270 h 9197788"/>
              <a:gd name="connsiteX8" fmla="*/ 7939612 w 8786292"/>
              <a:gd name="connsiteY8" fmla="*/ 3260811 h 9197788"/>
              <a:gd name="connsiteX9" fmla="*/ 7939463 w 8786292"/>
              <a:gd name="connsiteY9" fmla="*/ 3662609 h 9197788"/>
              <a:gd name="connsiteX10" fmla="*/ 7760505 w 8786292"/>
              <a:gd name="connsiteY10" fmla="*/ 3965134 h 9197788"/>
              <a:gd name="connsiteX11" fmla="*/ 7448704 w 8786292"/>
              <a:gd name="connsiteY11" fmla="*/ 4046878 h 9197788"/>
              <a:gd name="connsiteX12" fmla="*/ 7236850 w 8786292"/>
              <a:gd name="connsiteY12" fmla="*/ 4080940 h 9197788"/>
              <a:gd name="connsiteX13" fmla="*/ 6656467 w 8786292"/>
              <a:gd name="connsiteY13" fmla="*/ 4271035 h 9197788"/>
              <a:gd name="connsiteX14" fmla="*/ 6145618 w 8786292"/>
              <a:gd name="connsiteY14" fmla="*/ 4752298 h 9197788"/>
              <a:gd name="connsiteX15" fmla="*/ 6111630 w 8786292"/>
              <a:gd name="connsiteY15" fmla="*/ 5244964 h 9197788"/>
              <a:gd name="connsiteX16" fmla="*/ 6632970 w 8786292"/>
              <a:gd name="connsiteY16" fmla="*/ 5826577 h 9197788"/>
              <a:gd name="connsiteX17" fmla="*/ 7393846 w 8786292"/>
              <a:gd name="connsiteY17" fmla="*/ 6064337 h 9197788"/>
              <a:gd name="connsiteX18" fmla="*/ 7651375 w 8786292"/>
              <a:gd name="connsiteY18" fmla="*/ 6283464 h 9197788"/>
              <a:gd name="connsiteX19" fmla="*/ 7933817 w 8786292"/>
              <a:gd name="connsiteY19" fmla="*/ 6749214 h 9197788"/>
              <a:gd name="connsiteX20" fmla="*/ 8316192 w 8786292"/>
              <a:gd name="connsiteY20" fmla="*/ 6777909 h 9197788"/>
              <a:gd name="connsiteX21" fmla="*/ 8779599 w 8786292"/>
              <a:gd name="connsiteY21" fmla="*/ 7494001 h 9197788"/>
              <a:gd name="connsiteX22" fmla="*/ 7944698 w 8786292"/>
              <a:gd name="connsiteY22" fmla="*/ 8182904 h 9197788"/>
              <a:gd name="connsiteX23" fmla="*/ 7556951 w 8786292"/>
              <a:gd name="connsiteY23" fmla="*/ 9042039 h 9197788"/>
              <a:gd name="connsiteX24" fmla="*/ 7106844 w 8786292"/>
              <a:gd name="connsiteY24" fmla="*/ 9122425 h 9197788"/>
              <a:gd name="connsiteX25" fmla="*/ 6858000 w 8786292"/>
              <a:gd name="connsiteY25" fmla="*/ 9090212 h 9197788"/>
              <a:gd name="connsiteX26" fmla="*/ 6508376 w 8786292"/>
              <a:gd name="connsiteY26" fmla="*/ 9197788 h 9197788"/>
              <a:gd name="connsiteX27" fmla="*/ 5809129 w 8786292"/>
              <a:gd name="connsiteY27" fmla="*/ 9063317 h 9197788"/>
              <a:gd name="connsiteX28" fmla="*/ 0 w 8786292"/>
              <a:gd name="connsiteY28" fmla="*/ 9117106 h 9197788"/>
              <a:gd name="connsiteX29" fmla="*/ 0 w 8786292"/>
              <a:gd name="connsiteY29" fmla="*/ 0 h 9197788"/>
              <a:gd name="connsiteX30" fmla="*/ 6320117 w 8786292"/>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651375 w 8785797"/>
              <a:gd name="connsiteY18" fmla="*/ 6283464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5797"/>
              <a:gd name="connsiteY0" fmla="*/ 403412 h 9197788"/>
              <a:gd name="connsiteX1" fmla="*/ 6320117 w 8785797"/>
              <a:gd name="connsiteY1" fmla="*/ 403412 h 9197788"/>
              <a:gd name="connsiteX2" fmla="*/ 7513037 w 8785797"/>
              <a:gd name="connsiteY2" fmla="*/ 421833 h 9197788"/>
              <a:gd name="connsiteX3" fmla="*/ 6909972 w 8785797"/>
              <a:gd name="connsiteY3" fmla="*/ 1519391 h 9197788"/>
              <a:gd name="connsiteX4" fmla="*/ 6875287 w 8785797"/>
              <a:gd name="connsiteY4" fmla="*/ 1833049 h 9197788"/>
              <a:gd name="connsiteX5" fmla="*/ 7090468 w 8785797"/>
              <a:gd name="connsiteY5" fmla="*/ 2232580 h 9197788"/>
              <a:gd name="connsiteX6" fmla="*/ 7263254 w 8785797"/>
              <a:gd name="connsiteY6" fmla="*/ 2442207 h 9197788"/>
              <a:gd name="connsiteX7" fmla="*/ 7655919 w 8785797"/>
              <a:gd name="connsiteY7" fmla="*/ 2800270 h 9197788"/>
              <a:gd name="connsiteX8" fmla="*/ 7939612 w 8785797"/>
              <a:gd name="connsiteY8" fmla="*/ 3260811 h 9197788"/>
              <a:gd name="connsiteX9" fmla="*/ 7939463 w 8785797"/>
              <a:gd name="connsiteY9" fmla="*/ 3662609 h 9197788"/>
              <a:gd name="connsiteX10" fmla="*/ 7760505 w 8785797"/>
              <a:gd name="connsiteY10" fmla="*/ 3965134 h 9197788"/>
              <a:gd name="connsiteX11" fmla="*/ 7448704 w 8785797"/>
              <a:gd name="connsiteY11" fmla="*/ 4046878 h 9197788"/>
              <a:gd name="connsiteX12" fmla="*/ 7236850 w 8785797"/>
              <a:gd name="connsiteY12" fmla="*/ 4080940 h 9197788"/>
              <a:gd name="connsiteX13" fmla="*/ 6656467 w 8785797"/>
              <a:gd name="connsiteY13" fmla="*/ 4271035 h 9197788"/>
              <a:gd name="connsiteX14" fmla="*/ 6145618 w 8785797"/>
              <a:gd name="connsiteY14" fmla="*/ 4752298 h 9197788"/>
              <a:gd name="connsiteX15" fmla="*/ 6111630 w 8785797"/>
              <a:gd name="connsiteY15" fmla="*/ 5244964 h 9197788"/>
              <a:gd name="connsiteX16" fmla="*/ 6632970 w 8785797"/>
              <a:gd name="connsiteY16" fmla="*/ 5826577 h 9197788"/>
              <a:gd name="connsiteX17" fmla="*/ 7393846 w 8785797"/>
              <a:gd name="connsiteY17" fmla="*/ 6064337 h 9197788"/>
              <a:gd name="connsiteX18" fmla="*/ 7726137 w 8785797"/>
              <a:gd name="connsiteY18" fmla="*/ 6260460 h 9197788"/>
              <a:gd name="connsiteX19" fmla="*/ 8146602 w 8785797"/>
              <a:gd name="connsiteY19" fmla="*/ 6674452 h 9197788"/>
              <a:gd name="connsiteX20" fmla="*/ 8316192 w 8785797"/>
              <a:gd name="connsiteY20" fmla="*/ 6777909 h 9197788"/>
              <a:gd name="connsiteX21" fmla="*/ 8779599 w 8785797"/>
              <a:gd name="connsiteY21" fmla="*/ 7494001 h 9197788"/>
              <a:gd name="connsiteX22" fmla="*/ 7944698 w 8785797"/>
              <a:gd name="connsiteY22" fmla="*/ 8182904 h 9197788"/>
              <a:gd name="connsiteX23" fmla="*/ 7556951 w 8785797"/>
              <a:gd name="connsiteY23" fmla="*/ 9042039 h 9197788"/>
              <a:gd name="connsiteX24" fmla="*/ 7106844 w 8785797"/>
              <a:gd name="connsiteY24" fmla="*/ 9122425 h 9197788"/>
              <a:gd name="connsiteX25" fmla="*/ 6858000 w 8785797"/>
              <a:gd name="connsiteY25" fmla="*/ 9090212 h 9197788"/>
              <a:gd name="connsiteX26" fmla="*/ 6508376 w 8785797"/>
              <a:gd name="connsiteY26" fmla="*/ 9197788 h 9197788"/>
              <a:gd name="connsiteX27" fmla="*/ 5809129 w 8785797"/>
              <a:gd name="connsiteY27" fmla="*/ 9063317 h 9197788"/>
              <a:gd name="connsiteX28" fmla="*/ 0 w 8785797"/>
              <a:gd name="connsiteY28" fmla="*/ 9117106 h 9197788"/>
              <a:gd name="connsiteX29" fmla="*/ 0 w 8785797"/>
              <a:gd name="connsiteY29" fmla="*/ 0 h 9197788"/>
              <a:gd name="connsiteX30" fmla="*/ 6320117 w 8785797"/>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782525"/>
              <a:gd name="connsiteY0" fmla="*/ 403412 h 9197788"/>
              <a:gd name="connsiteX1" fmla="*/ 6320117 w 8782525"/>
              <a:gd name="connsiteY1" fmla="*/ 403412 h 9197788"/>
              <a:gd name="connsiteX2" fmla="*/ 7513037 w 8782525"/>
              <a:gd name="connsiteY2" fmla="*/ 421833 h 9197788"/>
              <a:gd name="connsiteX3" fmla="*/ 6909972 w 8782525"/>
              <a:gd name="connsiteY3" fmla="*/ 1519391 h 9197788"/>
              <a:gd name="connsiteX4" fmla="*/ 6875287 w 8782525"/>
              <a:gd name="connsiteY4" fmla="*/ 1833049 h 9197788"/>
              <a:gd name="connsiteX5" fmla="*/ 7090468 w 8782525"/>
              <a:gd name="connsiteY5" fmla="*/ 2232580 h 9197788"/>
              <a:gd name="connsiteX6" fmla="*/ 7263254 w 8782525"/>
              <a:gd name="connsiteY6" fmla="*/ 2442207 h 9197788"/>
              <a:gd name="connsiteX7" fmla="*/ 7655919 w 8782525"/>
              <a:gd name="connsiteY7" fmla="*/ 2800270 h 9197788"/>
              <a:gd name="connsiteX8" fmla="*/ 7939612 w 8782525"/>
              <a:gd name="connsiteY8" fmla="*/ 3260811 h 9197788"/>
              <a:gd name="connsiteX9" fmla="*/ 7939463 w 8782525"/>
              <a:gd name="connsiteY9" fmla="*/ 3662609 h 9197788"/>
              <a:gd name="connsiteX10" fmla="*/ 7760505 w 8782525"/>
              <a:gd name="connsiteY10" fmla="*/ 3965134 h 9197788"/>
              <a:gd name="connsiteX11" fmla="*/ 7448704 w 8782525"/>
              <a:gd name="connsiteY11" fmla="*/ 4046878 h 9197788"/>
              <a:gd name="connsiteX12" fmla="*/ 7236850 w 8782525"/>
              <a:gd name="connsiteY12" fmla="*/ 4080940 h 9197788"/>
              <a:gd name="connsiteX13" fmla="*/ 6656467 w 8782525"/>
              <a:gd name="connsiteY13" fmla="*/ 4271035 h 9197788"/>
              <a:gd name="connsiteX14" fmla="*/ 6145618 w 8782525"/>
              <a:gd name="connsiteY14" fmla="*/ 4752298 h 9197788"/>
              <a:gd name="connsiteX15" fmla="*/ 6111630 w 8782525"/>
              <a:gd name="connsiteY15" fmla="*/ 5244964 h 9197788"/>
              <a:gd name="connsiteX16" fmla="*/ 6632970 w 8782525"/>
              <a:gd name="connsiteY16" fmla="*/ 5826577 h 9197788"/>
              <a:gd name="connsiteX17" fmla="*/ 7393846 w 8782525"/>
              <a:gd name="connsiteY17" fmla="*/ 6064337 h 9197788"/>
              <a:gd name="connsiteX18" fmla="*/ 7726137 w 8782525"/>
              <a:gd name="connsiteY18" fmla="*/ 6260460 h 9197788"/>
              <a:gd name="connsiteX19" fmla="*/ 8146602 w 8782525"/>
              <a:gd name="connsiteY19" fmla="*/ 6674452 h 9197788"/>
              <a:gd name="connsiteX20" fmla="*/ 8218426 w 8782525"/>
              <a:gd name="connsiteY20" fmla="*/ 6979192 h 9197788"/>
              <a:gd name="connsiteX21" fmla="*/ 8779599 w 8782525"/>
              <a:gd name="connsiteY21" fmla="*/ 7494001 h 9197788"/>
              <a:gd name="connsiteX22" fmla="*/ 7944698 w 8782525"/>
              <a:gd name="connsiteY22" fmla="*/ 8182904 h 9197788"/>
              <a:gd name="connsiteX23" fmla="*/ 7556951 w 8782525"/>
              <a:gd name="connsiteY23" fmla="*/ 9042039 h 9197788"/>
              <a:gd name="connsiteX24" fmla="*/ 7106844 w 8782525"/>
              <a:gd name="connsiteY24" fmla="*/ 9122425 h 9197788"/>
              <a:gd name="connsiteX25" fmla="*/ 6858000 w 8782525"/>
              <a:gd name="connsiteY25" fmla="*/ 9090212 h 9197788"/>
              <a:gd name="connsiteX26" fmla="*/ 6508376 w 8782525"/>
              <a:gd name="connsiteY26" fmla="*/ 9197788 h 9197788"/>
              <a:gd name="connsiteX27" fmla="*/ 5809129 w 8782525"/>
              <a:gd name="connsiteY27" fmla="*/ 9063317 h 9197788"/>
              <a:gd name="connsiteX28" fmla="*/ 0 w 8782525"/>
              <a:gd name="connsiteY28" fmla="*/ 9117106 h 9197788"/>
              <a:gd name="connsiteX29" fmla="*/ 0 w 8782525"/>
              <a:gd name="connsiteY29" fmla="*/ 0 h 9197788"/>
              <a:gd name="connsiteX30" fmla="*/ 6320117 w 8782525"/>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7944698 w 8304167"/>
              <a:gd name="connsiteY22" fmla="*/ 8182904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4167"/>
              <a:gd name="connsiteY0" fmla="*/ 403412 h 9197788"/>
              <a:gd name="connsiteX1" fmla="*/ 6320117 w 8304167"/>
              <a:gd name="connsiteY1" fmla="*/ 403412 h 9197788"/>
              <a:gd name="connsiteX2" fmla="*/ 7513037 w 8304167"/>
              <a:gd name="connsiteY2" fmla="*/ 421833 h 9197788"/>
              <a:gd name="connsiteX3" fmla="*/ 6909972 w 8304167"/>
              <a:gd name="connsiteY3" fmla="*/ 1519391 h 9197788"/>
              <a:gd name="connsiteX4" fmla="*/ 6875287 w 8304167"/>
              <a:gd name="connsiteY4" fmla="*/ 1833049 h 9197788"/>
              <a:gd name="connsiteX5" fmla="*/ 7090468 w 8304167"/>
              <a:gd name="connsiteY5" fmla="*/ 2232580 h 9197788"/>
              <a:gd name="connsiteX6" fmla="*/ 7263254 w 8304167"/>
              <a:gd name="connsiteY6" fmla="*/ 2442207 h 9197788"/>
              <a:gd name="connsiteX7" fmla="*/ 7655919 w 8304167"/>
              <a:gd name="connsiteY7" fmla="*/ 2800270 h 9197788"/>
              <a:gd name="connsiteX8" fmla="*/ 7939612 w 8304167"/>
              <a:gd name="connsiteY8" fmla="*/ 3260811 h 9197788"/>
              <a:gd name="connsiteX9" fmla="*/ 7939463 w 8304167"/>
              <a:gd name="connsiteY9" fmla="*/ 3662609 h 9197788"/>
              <a:gd name="connsiteX10" fmla="*/ 7760505 w 8304167"/>
              <a:gd name="connsiteY10" fmla="*/ 3965134 h 9197788"/>
              <a:gd name="connsiteX11" fmla="*/ 7448704 w 8304167"/>
              <a:gd name="connsiteY11" fmla="*/ 4046878 h 9197788"/>
              <a:gd name="connsiteX12" fmla="*/ 7236850 w 8304167"/>
              <a:gd name="connsiteY12" fmla="*/ 4080940 h 9197788"/>
              <a:gd name="connsiteX13" fmla="*/ 6656467 w 8304167"/>
              <a:gd name="connsiteY13" fmla="*/ 4271035 h 9197788"/>
              <a:gd name="connsiteX14" fmla="*/ 6145618 w 8304167"/>
              <a:gd name="connsiteY14" fmla="*/ 4752298 h 9197788"/>
              <a:gd name="connsiteX15" fmla="*/ 6111630 w 8304167"/>
              <a:gd name="connsiteY15" fmla="*/ 5244964 h 9197788"/>
              <a:gd name="connsiteX16" fmla="*/ 6632970 w 8304167"/>
              <a:gd name="connsiteY16" fmla="*/ 5826577 h 9197788"/>
              <a:gd name="connsiteX17" fmla="*/ 7393846 w 8304167"/>
              <a:gd name="connsiteY17" fmla="*/ 6064337 h 9197788"/>
              <a:gd name="connsiteX18" fmla="*/ 7726137 w 8304167"/>
              <a:gd name="connsiteY18" fmla="*/ 6260460 h 9197788"/>
              <a:gd name="connsiteX19" fmla="*/ 8146602 w 8304167"/>
              <a:gd name="connsiteY19" fmla="*/ 6674452 h 9197788"/>
              <a:gd name="connsiteX20" fmla="*/ 8218426 w 8304167"/>
              <a:gd name="connsiteY20" fmla="*/ 6979192 h 9197788"/>
              <a:gd name="connsiteX21" fmla="*/ 7750180 w 8304167"/>
              <a:gd name="connsiteY21" fmla="*/ 7695284 h 9197788"/>
              <a:gd name="connsiteX22" fmla="*/ 6478207 w 8304167"/>
              <a:gd name="connsiteY22" fmla="*/ 8085138 h 9197788"/>
              <a:gd name="connsiteX23" fmla="*/ 7556951 w 8304167"/>
              <a:gd name="connsiteY23" fmla="*/ 9042039 h 9197788"/>
              <a:gd name="connsiteX24" fmla="*/ 7106844 w 8304167"/>
              <a:gd name="connsiteY24" fmla="*/ 9122425 h 9197788"/>
              <a:gd name="connsiteX25" fmla="*/ 6858000 w 8304167"/>
              <a:gd name="connsiteY25" fmla="*/ 9090212 h 9197788"/>
              <a:gd name="connsiteX26" fmla="*/ 6508376 w 8304167"/>
              <a:gd name="connsiteY26" fmla="*/ 9197788 h 9197788"/>
              <a:gd name="connsiteX27" fmla="*/ 5809129 w 8304167"/>
              <a:gd name="connsiteY27" fmla="*/ 9063317 h 9197788"/>
              <a:gd name="connsiteX28" fmla="*/ 0 w 8304167"/>
              <a:gd name="connsiteY28" fmla="*/ 9117106 h 9197788"/>
              <a:gd name="connsiteX29" fmla="*/ 0 w 8304167"/>
              <a:gd name="connsiteY29" fmla="*/ 0 h 9197788"/>
              <a:gd name="connsiteX30" fmla="*/ 6320117 w 8304167"/>
              <a:gd name="connsiteY30" fmla="*/ 403412 h 9197788"/>
              <a:gd name="connsiteX0" fmla="*/ 6320117 w 8305504"/>
              <a:gd name="connsiteY0" fmla="*/ 403412 h 9197788"/>
              <a:gd name="connsiteX1" fmla="*/ 6320117 w 8305504"/>
              <a:gd name="connsiteY1" fmla="*/ 403412 h 9197788"/>
              <a:gd name="connsiteX2" fmla="*/ 7513037 w 8305504"/>
              <a:gd name="connsiteY2" fmla="*/ 421833 h 9197788"/>
              <a:gd name="connsiteX3" fmla="*/ 6909972 w 8305504"/>
              <a:gd name="connsiteY3" fmla="*/ 1519391 h 9197788"/>
              <a:gd name="connsiteX4" fmla="*/ 6875287 w 8305504"/>
              <a:gd name="connsiteY4" fmla="*/ 1833049 h 9197788"/>
              <a:gd name="connsiteX5" fmla="*/ 7090468 w 8305504"/>
              <a:gd name="connsiteY5" fmla="*/ 2232580 h 9197788"/>
              <a:gd name="connsiteX6" fmla="*/ 7263254 w 8305504"/>
              <a:gd name="connsiteY6" fmla="*/ 2442207 h 9197788"/>
              <a:gd name="connsiteX7" fmla="*/ 7655919 w 8305504"/>
              <a:gd name="connsiteY7" fmla="*/ 2800270 h 9197788"/>
              <a:gd name="connsiteX8" fmla="*/ 7939612 w 8305504"/>
              <a:gd name="connsiteY8" fmla="*/ 3260811 h 9197788"/>
              <a:gd name="connsiteX9" fmla="*/ 7939463 w 8305504"/>
              <a:gd name="connsiteY9" fmla="*/ 3662609 h 9197788"/>
              <a:gd name="connsiteX10" fmla="*/ 7760505 w 8305504"/>
              <a:gd name="connsiteY10" fmla="*/ 3965134 h 9197788"/>
              <a:gd name="connsiteX11" fmla="*/ 7448704 w 8305504"/>
              <a:gd name="connsiteY11" fmla="*/ 4046878 h 9197788"/>
              <a:gd name="connsiteX12" fmla="*/ 7236850 w 8305504"/>
              <a:gd name="connsiteY12" fmla="*/ 4080940 h 9197788"/>
              <a:gd name="connsiteX13" fmla="*/ 6656467 w 8305504"/>
              <a:gd name="connsiteY13" fmla="*/ 4271035 h 9197788"/>
              <a:gd name="connsiteX14" fmla="*/ 6145618 w 8305504"/>
              <a:gd name="connsiteY14" fmla="*/ 4752298 h 9197788"/>
              <a:gd name="connsiteX15" fmla="*/ 6111630 w 8305504"/>
              <a:gd name="connsiteY15" fmla="*/ 5244964 h 9197788"/>
              <a:gd name="connsiteX16" fmla="*/ 6632970 w 8305504"/>
              <a:gd name="connsiteY16" fmla="*/ 5826577 h 9197788"/>
              <a:gd name="connsiteX17" fmla="*/ 7393846 w 8305504"/>
              <a:gd name="connsiteY17" fmla="*/ 6064337 h 9197788"/>
              <a:gd name="connsiteX18" fmla="*/ 7726137 w 8305504"/>
              <a:gd name="connsiteY18" fmla="*/ 6260460 h 9197788"/>
              <a:gd name="connsiteX19" fmla="*/ 8146602 w 8305504"/>
              <a:gd name="connsiteY19" fmla="*/ 6674452 h 9197788"/>
              <a:gd name="connsiteX20" fmla="*/ 8218426 w 8305504"/>
              <a:gd name="connsiteY20" fmla="*/ 6979192 h 9197788"/>
              <a:gd name="connsiteX21" fmla="*/ 7727176 w 8305504"/>
              <a:gd name="connsiteY21" fmla="*/ 7649277 h 9197788"/>
              <a:gd name="connsiteX22" fmla="*/ 6478207 w 8305504"/>
              <a:gd name="connsiteY22" fmla="*/ 8085138 h 9197788"/>
              <a:gd name="connsiteX23" fmla="*/ 7556951 w 8305504"/>
              <a:gd name="connsiteY23" fmla="*/ 9042039 h 9197788"/>
              <a:gd name="connsiteX24" fmla="*/ 7106844 w 8305504"/>
              <a:gd name="connsiteY24" fmla="*/ 9122425 h 9197788"/>
              <a:gd name="connsiteX25" fmla="*/ 6858000 w 8305504"/>
              <a:gd name="connsiteY25" fmla="*/ 9090212 h 9197788"/>
              <a:gd name="connsiteX26" fmla="*/ 6508376 w 8305504"/>
              <a:gd name="connsiteY26" fmla="*/ 9197788 h 9197788"/>
              <a:gd name="connsiteX27" fmla="*/ 5809129 w 8305504"/>
              <a:gd name="connsiteY27" fmla="*/ 9063317 h 9197788"/>
              <a:gd name="connsiteX28" fmla="*/ 0 w 8305504"/>
              <a:gd name="connsiteY28" fmla="*/ 9117106 h 9197788"/>
              <a:gd name="connsiteX29" fmla="*/ 0 w 8305504"/>
              <a:gd name="connsiteY29" fmla="*/ 0 h 9197788"/>
              <a:gd name="connsiteX30" fmla="*/ 6320117 w 8305504"/>
              <a:gd name="connsiteY30" fmla="*/ 403412 h 9197788"/>
              <a:gd name="connsiteX0" fmla="*/ 6320117 w 8271580"/>
              <a:gd name="connsiteY0" fmla="*/ 403412 h 9197788"/>
              <a:gd name="connsiteX1" fmla="*/ 6320117 w 8271580"/>
              <a:gd name="connsiteY1" fmla="*/ 403412 h 9197788"/>
              <a:gd name="connsiteX2" fmla="*/ 7513037 w 8271580"/>
              <a:gd name="connsiteY2" fmla="*/ 421833 h 9197788"/>
              <a:gd name="connsiteX3" fmla="*/ 6909972 w 8271580"/>
              <a:gd name="connsiteY3" fmla="*/ 1519391 h 9197788"/>
              <a:gd name="connsiteX4" fmla="*/ 6875287 w 8271580"/>
              <a:gd name="connsiteY4" fmla="*/ 1833049 h 9197788"/>
              <a:gd name="connsiteX5" fmla="*/ 7090468 w 8271580"/>
              <a:gd name="connsiteY5" fmla="*/ 2232580 h 9197788"/>
              <a:gd name="connsiteX6" fmla="*/ 7263254 w 8271580"/>
              <a:gd name="connsiteY6" fmla="*/ 2442207 h 9197788"/>
              <a:gd name="connsiteX7" fmla="*/ 7655919 w 8271580"/>
              <a:gd name="connsiteY7" fmla="*/ 2800270 h 9197788"/>
              <a:gd name="connsiteX8" fmla="*/ 7939612 w 8271580"/>
              <a:gd name="connsiteY8" fmla="*/ 3260811 h 9197788"/>
              <a:gd name="connsiteX9" fmla="*/ 7939463 w 8271580"/>
              <a:gd name="connsiteY9" fmla="*/ 3662609 h 9197788"/>
              <a:gd name="connsiteX10" fmla="*/ 7760505 w 8271580"/>
              <a:gd name="connsiteY10" fmla="*/ 3965134 h 9197788"/>
              <a:gd name="connsiteX11" fmla="*/ 7448704 w 8271580"/>
              <a:gd name="connsiteY11" fmla="*/ 4046878 h 9197788"/>
              <a:gd name="connsiteX12" fmla="*/ 7236850 w 8271580"/>
              <a:gd name="connsiteY12" fmla="*/ 4080940 h 9197788"/>
              <a:gd name="connsiteX13" fmla="*/ 6656467 w 8271580"/>
              <a:gd name="connsiteY13" fmla="*/ 4271035 h 9197788"/>
              <a:gd name="connsiteX14" fmla="*/ 6145618 w 8271580"/>
              <a:gd name="connsiteY14" fmla="*/ 4752298 h 9197788"/>
              <a:gd name="connsiteX15" fmla="*/ 6111630 w 8271580"/>
              <a:gd name="connsiteY15" fmla="*/ 5244964 h 9197788"/>
              <a:gd name="connsiteX16" fmla="*/ 6632970 w 8271580"/>
              <a:gd name="connsiteY16" fmla="*/ 5826577 h 9197788"/>
              <a:gd name="connsiteX17" fmla="*/ 7393846 w 8271580"/>
              <a:gd name="connsiteY17" fmla="*/ 6064337 h 9197788"/>
              <a:gd name="connsiteX18" fmla="*/ 7726137 w 8271580"/>
              <a:gd name="connsiteY18" fmla="*/ 6260460 h 9197788"/>
              <a:gd name="connsiteX19" fmla="*/ 8146602 w 8271580"/>
              <a:gd name="connsiteY19" fmla="*/ 6674452 h 9197788"/>
              <a:gd name="connsiteX20" fmla="*/ 8126411 w 8271580"/>
              <a:gd name="connsiteY20" fmla="*/ 7278241 h 9197788"/>
              <a:gd name="connsiteX21" fmla="*/ 7727176 w 8271580"/>
              <a:gd name="connsiteY21" fmla="*/ 7649277 h 9197788"/>
              <a:gd name="connsiteX22" fmla="*/ 6478207 w 8271580"/>
              <a:gd name="connsiteY22" fmla="*/ 8085138 h 9197788"/>
              <a:gd name="connsiteX23" fmla="*/ 7556951 w 8271580"/>
              <a:gd name="connsiteY23" fmla="*/ 9042039 h 9197788"/>
              <a:gd name="connsiteX24" fmla="*/ 7106844 w 8271580"/>
              <a:gd name="connsiteY24" fmla="*/ 9122425 h 9197788"/>
              <a:gd name="connsiteX25" fmla="*/ 6858000 w 8271580"/>
              <a:gd name="connsiteY25" fmla="*/ 9090212 h 9197788"/>
              <a:gd name="connsiteX26" fmla="*/ 6508376 w 8271580"/>
              <a:gd name="connsiteY26" fmla="*/ 9197788 h 9197788"/>
              <a:gd name="connsiteX27" fmla="*/ 5809129 w 8271580"/>
              <a:gd name="connsiteY27" fmla="*/ 9063317 h 9197788"/>
              <a:gd name="connsiteX28" fmla="*/ 0 w 8271580"/>
              <a:gd name="connsiteY28" fmla="*/ 9117106 h 9197788"/>
              <a:gd name="connsiteX29" fmla="*/ 0 w 8271580"/>
              <a:gd name="connsiteY29" fmla="*/ 0 h 9197788"/>
              <a:gd name="connsiteX30" fmla="*/ 6320117 w 8271580"/>
              <a:gd name="connsiteY30" fmla="*/ 403412 h 9197788"/>
              <a:gd name="connsiteX0" fmla="*/ 6320117 w 8264657"/>
              <a:gd name="connsiteY0" fmla="*/ 403412 h 9197788"/>
              <a:gd name="connsiteX1" fmla="*/ 6320117 w 8264657"/>
              <a:gd name="connsiteY1" fmla="*/ 403412 h 9197788"/>
              <a:gd name="connsiteX2" fmla="*/ 7513037 w 8264657"/>
              <a:gd name="connsiteY2" fmla="*/ 421833 h 9197788"/>
              <a:gd name="connsiteX3" fmla="*/ 6909972 w 8264657"/>
              <a:gd name="connsiteY3" fmla="*/ 1519391 h 9197788"/>
              <a:gd name="connsiteX4" fmla="*/ 6875287 w 8264657"/>
              <a:gd name="connsiteY4" fmla="*/ 1833049 h 9197788"/>
              <a:gd name="connsiteX5" fmla="*/ 7090468 w 8264657"/>
              <a:gd name="connsiteY5" fmla="*/ 2232580 h 9197788"/>
              <a:gd name="connsiteX6" fmla="*/ 7263254 w 8264657"/>
              <a:gd name="connsiteY6" fmla="*/ 2442207 h 9197788"/>
              <a:gd name="connsiteX7" fmla="*/ 7655919 w 8264657"/>
              <a:gd name="connsiteY7" fmla="*/ 2800270 h 9197788"/>
              <a:gd name="connsiteX8" fmla="*/ 7939612 w 8264657"/>
              <a:gd name="connsiteY8" fmla="*/ 3260811 h 9197788"/>
              <a:gd name="connsiteX9" fmla="*/ 7939463 w 8264657"/>
              <a:gd name="connsiteY9" fmla="*/ 3662609 h 9197788"/>
              <a:gd name="connsiteX10" fmla="*/ 7760505 w 8264657"/>
              <a:gd name="connsiteY10" fmla="*/ 3965134 h 9197788"/>
              <a:gd name="connsiteX11" fmla="*/ 7448704 w 8264657"/>
              <a:gd name="connsiteY11" fmla="*/ 4046878 h 9197788"/>
              <a:gd name="connsiteX12" fmla="*/ 7236850 w 8264657"/>
              <a:gd name="connsiteY12" fmla="*/ 4080940 h 9197788"/>
              <a:gd name="connsiteX13" fmla="*/ 6656467 w 8264657"/>
              <a:gd name="connsiteY13" fmla="*/ 4271035 h 9197788"/>
              <a:gd name="connsiteX14" fmla="*/ 6145618 w 8264657"/>
              <a:gd name="connsiteY14" fmla="*/ 4752298 h 9197788"/>
              <a:gd name="connsiteX15" fmla="*/ 6111630 w 8264657"/>
              <a:gd name="connsiteY15" fmla="*/ 5244964 h 9197788"/>
              <a:gd name="connsiteX16" fmla="*/ 6632970 w 8264657"/>
              <a:gd name="connsiteY16" fmla="*/ 5826577 h 9197788"/>
              <a:gd name="connsiteX17" fmla="*/ 7393846 w 8264657"/>
              <a:gd name="connsiteY17" fmla="*/ 6064337 h 9197788"/>
              <a:gd name="connsiteX18" fmla="*/ 7726137 w 8264657"/>
              <a:gd name="connsiteY18" fmla="*/ 6260460 h 9197788"/>
              <a:gd name="connsiteX19" fmla="*/ 8146602 w 8264657"/>
              <a:gd name="connsiteY19" fmla="*/ 6674452 h 9197788"/>
              <a:gd name="connsiteX20" fmla="*/ 8126411 w 8264657"/>
              <a:gd name="connsiteY20" fmla="*/ 7278241 h 9197788"/>
              <a:gd name="connsiteX21" fmla="*/ 7727176 w 8264657"/>
              <a:gd name="connsiteY21" fmla="*/ 7649277 h 9197788"/>
              <a:gd name="connsiteX22" fmla="*/ 6478207 w 8264657"/>
              <a:gd name="connsiteY22" fmla="*/ 8085138 h 9197788"/>
              <a:gd name="connsiteX23" fmla="*/ 7556951 w 8264657"/>
              <a:gd name="connsiteY23" fmla="*/ 9042039 h 9197788"/>
              <a:gd name="connsiteX24" fmla="*/ 7106844 w 8264657"/>
              <a:gd name="connsiteY24" fmla="*/ 9122425 h 9197788"/>
              <a:gd name="connsiteX25" fmla="*/ 6858000 w 8264657"/>
              <a:gd name="connsiteY25" fmla="*/ 9090212 h 9197788"/>
              <a:gd name="connsiteX26" fmla="*/ 6508376 w 8264657"/>
              <a:gd name="connsiteY26" fmla="*/ 9197788 h 9197788"/>
              <a:gd name="connsiteX27" fmla="*/ 5809129 w 8264657"/>
              <a:gd name="connsiteY27" fmla="*/ 9063317 h 9197788"/>
              <a:gd name="connsiteX28" fmla="*/ 0 w 8264657"/>
              <a:gd name="connsiteY28" fmla="*/ 9117106 h 9197788"/>
              <a:gd name="connsiteX29" fmla="*/ 0 w 8264657"/>
              <a:gd name="connsiteY29" fmla="*/ 0 h 9197788"/>
              <a:gd name="connsiteX30" fmla="*/ 6320117 w 8264657"/>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15474"/>
              <a:gd name="connsiteY0" fmla="*/ 403412 h 9197788"/>
              <a:gd name="connsiteX1" fmla="*/ 6320117 w 8215474"/>
              <a:gd name="connsiteY1" fmla="*/ 403412 h 9197788"/>
              <a:gd name="connsiteX2" fmla="*/ 7513037 w 8215474"/>
              <a:gd name="connsiteY2" fmla="*/ 421833 h 9197788"/>
              <a:gd name="connsiteX3" fmla="*/ 6909972 w 8215474"/>
              <a:gd name="connsiteY3" fmla="*/ 1519391 h 9197788"/>
              <a:gd name="connsiteX4" fmla="*/ 6875287 w 8215474"/>
              <a:gd name="connsiteY4" fmla="*/ 1833049 h 9197788"/>
              <a:gd name="connsiteX5" fmla="*/ 7090468 w 8215474"/>
              <a:gd name="connsiteY5" fmla="*/ 2232580 h 9197788"/>
              <a:gd name="connsiteX6" fmla="*/ 7263254 w 8215474"/>
              <a:gd name="connsiteY6" fmla="*/ 2442207 h 9197788"/>
              <a:gd name="connsiteX7" fmla="*/ 7655919 w 8215474"/>
              <a:gd name="connsiteY7" fmla="*/ 2800270 h 9197788"/>
              <a:gd name="connsiteX8" fmla="*/ 7939612 w 8215474"/>
              <a:gd name="connsiteY8" fmla="*/ 3260811 h 9197788"/>
              <a:gd name="connsiteX9" fmla="*/ 7939463 w 8215474"/>
              <a:gd name="connsiteY9" fmla="*/ 3662609 h 9197788"/>
              <a:gd name="connsiteX10" fmla="*/ 7760505 w 8215474"/>
              <a:gd name="connsiteY10" fmla="*/ 3965134 h 9197788"/>
              <a:gd name="connsiteX11" fmla="*/ 7448704 w 8215474"/>
              <a:gd name="connsiteY11" fmla="*/ 4046878 h 9197788"/>
              <a:gd name="connsiteX12" fmla="*/ 7236850 w 8215474"/>
              <a:gd name="connsiteY12" fmla="*/ 4080940 h 9197788"/>
              <a:gd name="connsiteX13" fmla="*/ 6656467 w 8215474"/>
              <a:gd name="connsiteY13" fmla="*/ 4271035 h 9197788"/>
              <a:gd name="connsiteX14" fmla="*/ 6145618 w 8215474"/>
              <a:gd name="connsiteY14" fmla="*/ 4752298 h 9197788"/>
              <a:gd name="connsiteX15" fmla="*/ 6111630 w 8215474"/>
              <a:gd name="connsiteY15" fmla="*/ 5244964 h 9197788"/>
              <a:gd name="connsiteX16" fmla="*/ 6632970 w 8215474"/>
              <a:gd name="connsiteY16" fmla="*/ 5826577 h 9197788"/>
              <a:gd name="connsiteX17" fmla="*/ 7393846 w 8215474"/>
              <a:gd name="connsiteY17" fmla="*/ 6064337 h 9197788"/>
              <a:gd name="connsiteX18" fmla="*/ 7726137 w 8215474"/>
              <a:gd name="connsiteY18" fmla="*/ 6260460 h 9197788"/>
              <a:gd name="connsiteX19" fmla="*/ 8066088 w 8215474"/>
              <a:gd name="connsiteY19" fmla="*/ 6708958 h 9197788"/>
              <a:gd name="connsiteX20" fmla="*/ 8126411 w 8215474"/>
              <a:gd name="connsiteY20" fmla="*/ 7278241 h 9197788"/>
              <a:gd name="connsiteX21" fmla="*/ 7727176 w 8215474"/>
              <a:gd name="connsiteY21" fmla="*/ 7649277 h 9197788"/>
              <a:gd name="connsiteX22" fmla="*/ 6478207 w 8215474"/>
              <a:gd name="connsiteY22" fmla="*/ 8085138 h 9197788"/>
              <a:gd name="connsiteX23" fmla="*/ 7556951 w 8215474"/>
              <a:gd name="connsiteY23" fmla="*/ 9042039 h 9197788"/>
              <a:gd name="connsiteX24" fmla="*/ 7106844 w 8215474"/>
              <a:gd name="connsiteY24" fmla="*/ 9122425 h 9197788"/>
              <a:gd name="connsiteX25" fmla="*/ 6858000 w 8215474"/>
              <a:gd name="connsiteY25" fmla="*/ 9090212 h 9197788"/>
              <a:gd name="connsiteX26" fmla="*/ 6508376 w 8215474"/>
              <a:gd name="connsiteY26" fmla="*/ 9197788 h 9197788"/>
              <a:gd name="connsiteX27" fmla="*/ 5809129 w 8215474"/>
              <a:gd name="connsiteY27" fmla="*/ 9063317 h 9197788"/>
              <a:gd name="connsiteX28" fmla="*/ 0 w 8215474"/>
              <a:gd name="connsiteY28" fmla="*/ 9117106 h 9197788"/>
              <a:gd name="connsiteX29" fmla="*/ 0 w 8215474"/>
              <a:gd name="connsiteY29" fmla="*/ 0 h 9197788"/>
              <a:gd name="connsiteX30" fmla="*/ 6320117 w 8215474"/>
              <a:gd name="connsiteY30" fmla="*/ 403412 h 9197788"/>
              <a:gd name="connsiteX0" fmla="*/ 6320117 w 8263086"/>
              <a:gd name="connsiteY0" fmla="*/ 403412 h 9197788"/>
              <a:gd name="connsiteX1" fmla="*/ 6320117 w 8263086"/>
              <a:gd name="connsiteY1" fmla="*/ 403412 h 9197788"/>
              <a:gd name="connsiteX2" fmla="*/ 7513037 w 8263086"/>
              <a:gd name="connsiteY2" fmla="*/ 421833 h 9197788"/>
              <a:gd name="connsiteX3" fmla="*/ 6909972 w 8263086"/>
              <a:gd name="connsiteY3" fmla="*/ 1519391 h 9197788"/>
              <a:gd name="connsiteX4" fmla="*/ 6875287 w 8263086"/>
              <a:gd name="connsiteY4" fmla="*/ 1833049 h 9197788"/>
              <a:gd name="connsiteX5" fmla="*/ 7090468 w 8263086"/>
              <a:gd name="connsiteY5" fmla="*/ 2232580 h 9197788"/>
              <a:gd name="connsiteX6" fmla="*/ 7263254 w 8263086"/>
              <a:gd name="connsiteY6" fmla="*/ 2442207 h 9197788"/>
              <a:gd name="connsiteX7" fmla="*/ 7655919 w 8263086"/>
              <a:gd name="connsiteY7" fmla="*/ 2800270 h 9197788"/>
              <a:gd name="connsiteX8" fmla="*/ 7939612 w 8263086"/>
              <a:gd name="connsiteY8" fmla="*/ 3260811 h 9197788"/>
              <a:gd name="connsiteX9" fmla="*/ 7939463 w 8263086"/>
              <a:gd name="connsiteY9" fmla="*/ 3662609 h 9197788"/>
              <a:gd name="connsiteX10" fmla="*/ 7760505 w 8263086"/>
              <a:gd name="connsiteY10" fmla="*/ 3965134 h 9197788"/>
              <a:gd name="connsiteX11" fmla="*/ 7448704 w 8263086"/>
              <a:gd name="connsiteY11" fmla="*/ 4046878 h 9197788"/>
              <a:gd name="connsiteX12" fmla="*/ 7236850 w 8263086"/>
              <a:gd name="connsiteY12" fmla="*/ 4080940 h 9197788"/>
              <a:gd name="connsiteX13" fmla="*/ 6656467 w 8263086"/>
              <a:gd name="connsiteY13" fmla="*/ 4271035 h 9197788"/>
              <a:gd name="connsiteX14" fmla="*/ 6145618 w 8263086"/>
              <a:gd name="connsiteY14" fmla="*/ 4752298 h 9197788"/>
              <a:gd name="connsiteX15" fmla="*/ 6111630 w 8263086"/>
              <a:gd name="connsiteY15" fmla="*/ 5244964 h 9197788"/>
              <a:gd name="connsiteX16" fmla="*/ 6632970 w 8263086"/>
              <a:gd name="connsiteY16" fmla="*/ 5826577 h 9197788"/>
              <a:gd name="connsiteX17" fmla="*/ 7393846 w 8263086"/>
              <a:gd name="connsiteY17" fmla="*/ 6064337 h 9197788"/>
              <a:gd name="connsiteX18" fmla="*/ 7726137 w 8263086"/>
              <a:gd name="connsiteY18" fmla="*/ 6260460 h 9197788"/>
              <a:gd name="connsiteX19" fmla="*/ 8135099 w 8263086"/>
              <a:gd name="connsiteY19" fmla="*/ 6685954 h 9197788"/>
              <a:gd name="connsiteX20" fmla="*/ 8126411 w 8263086"/>
              <a:gd name="connsiteY20" fmla="*/ 7278241 h 9197788"/>
              <a:gd name="connsiteX21" fmla="*/ 7727176 w 8263086"/>
              <a:gd name="connsiteY21" fmla="*/ 7649277 h 9197788"/>
              <a:gd name="connsiteX22" fmla="*/ 6478207 w 8263086"/>
              <a:gd name="connsiteY22" fmla="*/ 8085138 h 9197788"/>
              <a:gd name="connsiteX23" fmla="*/ 7556951 w 8263086"/>
              <a:gd name="connsiteY23" fmla="*/ 9042039 h 9197788"/>
              <a:gd name="connsiteX24" fmla="*/ 7106844 w 8263086"/>
              <a:gd name="connsiteY24" fmla="*/ 9122425 h 9197788"/>
              <a:gd name="connsiteX25" fmla="*/ 6858000 w 8263086"/>
              <a:gd name="connsiteY25" fmla="*/ 9090212 h 9197788"/>
              <a:gd name="connsiteX26" fmla="*/ 6508376 w 8263086"/>
              <a:gd name="connsiteY26" fmla="*/ 9197788 h 9197788"/>
              <a:gd name="connsiteX27" fmla="*/ 5809129 w 8263086"/>
              <a:gd name="connsiteY27" fmla="*/ 9063317 h 9197788"/>
              <a:gd name="connsiteX28" fmla="*/ 0 w 8263086"/>
              <a:gd name="connsiteY28" fmla="*/ 9117106 h 9197788"/>
              <a:gd name="connsiteX29" fmla="*/ 0 w 8263086"/>
              <a:gd name="connsiteY29" fmla="*/ 0 h 9197788"/>
              <a:gd name="connsiteX30" fmla="*/ 6320117 w 8263086"/>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6137 w 8205412"/>
              <a:gd name="connsiteY18" fmla="*/ 6260460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691631 w 8205412"/>
              <a:gd name="connsiteY18" fmla="*/ 631221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05412"/>
              <a:gd name="connsiteY0" fmla="*/ 403412 h 9197788"/>
              <a:gd name="connsiteX1" fmla="*/ 6320117 w 8205412"/>
              <a:gd name="connsiteY1" fmla="*/ 403412 h 9197788"/>
              <a:gd name="connsiteX2" fmla="*/ 7513037 w 8205412"/>
              <a:gd name="connsiteY2" fmla="*/ 421833 h 9197788"/>
              <a:gd name="connsiteX3" fmla="*/ 6909972 w 8205412"/>
              <a:gd name="connsiteY3" fmla="*/ 1519391 h 9197788"/>
              <a:gd name="connsiteX4" fmla="*/ 6875287 w 8205412"/>
              <a:gd name="connsiteY4" fmla="*/ 1833049 h 9197788"/>
              <a:gd name="connsiteX5" fmla="*/ 7090468 w 8205412"/>
              <a:gd name="connsiteY5" fmla="*/ 2232580 h 9197788"/>
              <a:gd name="connsiteX6" fmla="*/ 7263254 w 8205412"/>
              <a:gd name="connsiteY6" fmla="*/ 2442207 h 9197788"/>
              <a:gd name="connsiteX7" fmla="*/ 7655919 w 8205412"/>
              <a:gd name="connsiteY7" fmla="*/ 2800270 h 9197788"/>
              <a:gd name="connsiteX8" fmla="*/ 7939612 w 8205412"/>
              <a:gd name="connsiteY8" fmla="*/ 3260811 h 9197788"/>
              <a:gd name="connsiteX9" fmla="*/ 7939463 w 8205412"/>
              <a:gd name="connsiteY9" fmla="*/ 3662609 h 9197788"/>
              <a:gd name="connsiteX10" fmla="*/ 7760505 w 8205412"/>
              <a:gd name="connsiteY10" fmla="*/ 3965134 h 9197788"/>
              <a:gd name="connsiteX11" fmla="*/ 7448704 w 8205412"/>
              <a:gd name="connsiteY11" fmla="*/ 4046878 h 9197788"/>
              <a:gd name="connsiteX12" fmla="*/ 7236850 w 8205412"/>
              <a:gd name="connsiteY12" fmla="*/ 4080940 h 9197788"/>
              <a:gd name="connsiteX13" fmla="*/ 6656467 w 8205412"/>
              <a:gd name="connsiteY13" fmla="*/ 4271035 h 9197788"/>
              <a:gd name="connsiteX14" fmla="*/ 6145618 w 8205412"/>
              <a:gd name="connsiteY14" fmla="*/ 4752298 h 9197788"/>
              <a:gd name="connsiteX15" fmla="*/ 6111630 w 8205412"/>
              <a:gd name="connsiteY15" fmla="*/ 5244964 h 9197788"/>
              <a:gd name="connsiteX16" fmla="*/ 6632970 w 8205412"/>
              <a:gd name="connsiteY16" fmla="*/ 5826577 h 9197788"/>
              <a:gd name="connsiteX17" fmla="*/ 7393846 w 8205412"/>
              <a:gd name="connsiteY17" fmla="*/ 6064337 h 9197788"/>
              <a:gd name="connsiteX18" fmla="*/ 7720386 w 8205412"/>
              <a:gd name="connsiteY18" fmla="*/ 6254709 h 9197788"/>
              <a:gd name="connsiteX19" fmla="*/ 8135099 w 8205412"/>
              <a:gd name="connsiteY19" fmla="*/ 6685954 h 9197788"/>
              <a:gd name="connsiteX20" fmla="*/ 8126411 w 8205412"/>
              <a:gd name="connsiteY20" fmla="*/ 7278241 h 9197788"/>
              <a:gd name="connsiteX21" fmla="*/ 7727176 w 8205412"/>
              <a:gd name="connsiteY21" fmla="*/ 7649277 h 9197788"/>
              <a:gd name="connsiteX22" fmla="*/ 6478207 w 8205412"/>
              <a:gd name="connsiteY22" fmla="*/ 8085138 h 9197788"/>
              <a:gd name="connsiteX23" fmla="*/ 7556951 w 8205412"/>
              <a:gd name="connsiteY23" fmla="*/ 9042039 h 9197788"/>
              <a:gd name="connsiteX24" fmla="*/ 7106844 w 8205412"/>
              <a:gd name="connsiteY24" fmla="*/ 9122425 h 9197788"/>
              <a:gd name="connsiteX25" fmla="*/ 6858000 w 8205412"/>
              <a:gd name="connsiteY25" fmla="*/ 9090212 h 9197788"/>
              <a:gd name="connsiteX26" fmla="*/ 6508376 w 8205412"/>
              <a:gd name="connsiteY26" fmla="*/ 9197788 h 9197788"/>
              <a:gd name="connsiteX27" fmla="*/ 5809129 w 8205412"/>
              <a:gd name="connsiteY27" fmla="*/ 9063317 h 9197788"/>
              <a:gd name="connsiteX28" fmla="*/ 0 w 8205412"/>
              <a:gd name="connsiteY28" fmla="*/ 9117106 h 9197788"/>
              <a:gd name="connsiteX29" fmla="*/ 0 w 8205412"/>
              <a:gd name="connsiteY29" fmla="*/ 0 h 9197788"/>
              <a:gd name="connsiteX30" fmla="*/ 6320117 w 8205412"/>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78207 w 8227786"/>
              <a:gd name="connsiteY22" fmla="*/ 8085138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556951 w 8227786"/>
              <a:gd name="connsiteY23" fmla="*/ 9042039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106844 w 8227786"/>
              <a:gd name="connsiteY24" fmla="*/ 9122425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455204 w 8227786"/>
              <a:gd name="connsiteY22" fmla="*/ 8119643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275155 w 8227786"/>
              <a:gd name="connsiteY23" fmla="*/ 8892514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87476 w 8227786"/>
              <a:gd name="connsiteY22" fmla="*/ 8033379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858000 w 8227786"/>
              <a:gd name="connsiteY25" fmla="*/ 9090212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197788"/>
              <a:gd name="connsiteX1" fmla="*/ 6320117 w 8227786"/>
              <a:gd name="connsiteY1" fmla="*/ 403412 h 9197788"/>
              <a:gd name="connsiteX2" fmla="*/ 7513037 w 8227786"/>
              <a:gd name="connsiteY2" fmla="*/ 421833 h 9197788"/>
              <a:gd name="connsiteX3" fmla="*/ 6909972 w 8227786"/>
              <a:gd name="connsiteY3" fmla="*/ 1519391 h 9197788"/>
              <a:gd name="connsiteX4" fmla="*/ 6875287 w 8227786"/>
              <a:gd name="connsiteY4" fmla="*/ 1833049 h 9197788"/>
              <a:gd name="connsiteX5" fmla="*/ 7090468 w 8227786"/>
              <a:gd name="connsiteY5" fmla="*/ 2232580 h 9197788"/>
              <a:gd name="connsiteX6" fmla="*/ 7263254 w 8227786"/>
              <a:gd name="connsiteY6" fmla="*/ 2442207 h 9197788"/>
              <a:gd name="connsiteX7" fmla="*/ 7655919 w 8227786"/>
              <a:gd name="connsiteY7" fmla="*/ 2800270 h 9197788"/>
              <a:gd name="connsiteX8" fmla="*/ 7939612 w 8227786"/>
              <a:gd name="connsiteY8" fmla="*/ 3260811 h 9197788"/>
              <a:gd name="connsiteX9" fmla="*/ 7939463 w 8227786"/>
              <a:gd name="connsiteY9" fmla="*/ 3662609 h 9197788"/>
              <a:gd name="connsiteX10" fmla="*/ 7760505 w 8227786"/>
              <a:gd name="connsiteY10" fmla="*/ 3965134 h 9197788"/>
              <a:gd name="connsiteX11" fmla="*/ 7448704 w 8227786"/>
              <a:gd name="connsiteY11" fmla="*/ 4046878 h 9197788"/>
              <a:gd name="connsiteX12" fmla="*/ 7236850 w 8227786"/>
              <a:gd name="connsiteY12" fmla="*/ 4080940 h 9197788"/>
              <a:gd name="connsiteX13" fmla="*/ 6656467 w 8227786"/>
              <a:gd name="connsiteY13" fmla="*/ 4271035 h 9197788"/>
              <a:gd name="connsiteX14" fmla="*/ 6145618 w 8227786"/>
              <a:gd name="connsiteY14" fmla="*/ 4752298 h 9197788"/>
              <a:gd name="connsiteX15" fmla="*/ 6111630 w 8227786"/>
              <a:gd name="connsiteY15" fmla="*/ 5244964 h 9197788"/>
              <a:gd name="connsiteX16" fmla="*/ 6632970 w 8227786"/>
              <a:gd name="connsiteY16" fmla="*/ 5826577 h 9197788"/>
              <a:gd name="connsiteX17" fmla="*/ 7393846 w 8227786"/>
              <a:gd name="connsiteY17" fmla="*/ 6064337 h 9197788"/>
              <a:gd name="connsiteX18" fmla="*/ 7720386 w 8227786"/>
              <a:gd name="connsiteY18" fmla="*/ 6254709 h 9197788"/>
              <a:gd name="connsiteX19" fmla="*/ 8135099 w 8227786"/>
              <a:gd name="connsiteY19" fmla="*/ 6685954 h 9197788"/>
              <a:gd name="connsiteX20" fmla="*/ 8126411 w 8227786"/>
              <a:gd name="connsiteY20" fmla="*/ 7278241 h 9197788"/>
              <a:gd name="connsiteX21" fmla="*/ 7727176 w 8227786"/>
              <a:gd name="connsiteY21" fmla="*/ 7649277 h 9197788"/>
              <a:gd name="connsiteX22" fmla="*/ 6547220 w 8227786"/>
              <a:gd name="connsiteY22" fmla="*/ 8136896 h 9197788"/>
              <a:gd name="connsiteX23" fmla="*/ 7349918 w 8227786"/>
              <a:gd name="connsiteY23" fmla="*/ 8852258 h 9197788"/>
              <a:gd name="connsiteX24" fmla="*/ 7906225 w 8227786"/>
              <a:gd name="connsiteY24" fmla="*/ 9139678 h 9197788"/>
              <a:gd name="connsiteX25" fmla="*/ 6932762 w 8227786"/>
              <a:gd name="connsiteY25" fmla="*/ 9187978 h 9197788"/>
              <a:gd name="connsiteX26" fmla="*/ 6508376 w 8227786"/>
              <a:gd name="connsiteY26" fmla="*/ 9197788 h 9197788"/>
              <a:gd name="connsiteX27" fmla="*/ 5809129 w 8227786"/>
              <a:gd name="connsiteY27" fmla="*/ 9063317 h 9197788"/>
              <a:gd name="connsiteX28" fmla="*/ 0 w 8227786"/>
              <a:gd name="connsiteY28" fmla="*/ 9117106 h 9197788"/>
              <a:gd name="connsiteX29" fmla="*/ 0 w 8227786"/>
              <a:gd name="connsiteY29" fmla="*/ 0 h 9197788"/>
              <a:gd name="connsiteX30" fmla="*/ 6320117 w 8227786"/>
              <a:gd name="connsiteY30" fmla="*/ 403412 h 9197788"/>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7786"/>
              <a:gd name="connsiteY0" fmla="*/ 403412 h 9212841"/>
              <a:gd name="connsiteX1" fmla="*/ 6320117 w 8227786"/>
              <a:gd name="connsiteY1" fmla="*/ 403412 h 9212841"/>
              <a:gd name="connsiteX2" fmla="*/ 7513037 w 8227786"/>
              <a:gd name="connsiteY2" fmla="*/ 421833 h 9212841"/>
              <a:gd name="connsiteX3" fmla="*/ 6909972 w 8227786"/>
              <a:gd name="connsiteY3" fmla="*/ 1519391 h 9212841"/>
              <a:gd name="connsiteX4" fmla="*/ 6875287 w 8227786"/>
              <a:gd name="connsiteY4" fmla="*/ 1833049 h 9212841"/>
              <a:gd name="connsiteX5" fmla="*/ 7090468 w 8227786"/>
              <a:gd name="connsiteY5" fmla="*/ 2232580 h 9212841"/>
              <a:gd name="connsiteX6" fmla="*/ 7263254 w 8227786"/>
              <a:gd name="connsiteY6" fmla="*/ 2442207 h 9212841"/>
              <a:gd name="connsiteX7" fmla="*/ 7655919 w 8227786"/>
              <a:gd name="connsiteY7" fmla="*/ 2800270 h 9212841"/>
              <a:gd name="connsiteX8" fmla="*/ 7939612 w 8227786"/>
              <a:gd name="connsiteY8" fmla="*/ 3260811 h 9212841"/>
              <a:gd name="connsiteX9" fmla="*/ 7939463 w 8227786"/>
              <a:gd name="connsiteY9" fmla="*/ 3662609 h 9212841"/>
              <a:gd name="connsiteX10" fmla="*/ 7760505 w 8227786"/>
              <a:gd name="connsiteY10" fmla="*/ 3965134 h 9212841"/>
              <a:gd name="connsiteX11" fmla="*/ 7448704 w 8227786"/>
              <a:gd name="connsiteY11" fmla="*/ 4046878 h 9212841"/>
              <a:gd name="connsiteX12" fmla="*/ 7236850 w 8227786"/>
              <a:gd name="connsiteY12" fmla="*/ 4080940 h 9212841"/>
              <a:gd name="connsiteX13" fmla="*/ 6656467 w 8227786"/>
              <a:gd name="connsiteY13" fmla="*/ 4271035 h 9212841"/>
              <a:gd name="connsiteX14" fmla="*/ 6145618 w 8227786"/>
              <a:gd name="connsiteY14" fmla="*/ 4752298 h 9212841"/>
              <a:gd name="connsiteX15" fmla="*/ 6111630 w 8227786"/>
              <a:gd name="connsiteY15" fmla="*/ 5244964 h 9212841"/>
              <a:gd name="connsiteX16" fmla="*/ 6632970 w 8227786"/>
              <a:gd name="connsiteY16" fmla="*/ 5826577 h 9212841"/>
              <a:gd name="connsiteX17" fmla="*/ 7393846 w 8227786"/>
              <a:gd name="connsiteY17" fmla="*/ 6064337 h 9212841"/>
              <a:gd name="connsiteX18" fmla="*/ 7720386 w 8227786"/>
              <a:gd name="connsiteY18" fmla="*/ 6254709 h 9212841"/>
              <a:gd name="connsiteX19" fmla="*/ 8135099 w 8227786"/>
              <a:gd name="connsiteY19" fmla="*/ 6685954 h 9212841"/>
              <a:gd name="connsiteX20" fmla="*/ 8126411 w 8227786"/>
              <a:gd name="connsiteY20" fmla="*/ 7278241 h 9212841"/>
              <a:gd name="connsiteX21" fmla="*/ 7727176 w 8227786"/>
              <a:gd name="connsiteY21" fmla="*/ 7649277 h 9212841"/>
              <a:gd name="connsiteX22" fmla="*/ 6547220 w 8227786"/>
              <a:gd name="connsiteY22" fmla="*/ 8136896 h 9212841"/>
              <a:gd name="connsiteX23" fmla="*/ 7349918 w 8227786"/>
              <a:gd name="connsiteY23" fmla="*/ 8852258 h 9212841"/>
              <a:gd name="connsiteX24" fmla="*/ 7906225 w 8227786"/>
              <a:gd name="connsiteY24" fmla="*/ 9139678 h 9212841"/>
              <a:gd name="connsiteX25" fmla="*/ 6932762 w 8227786"/>
              <a:gd name="connsiteY25" fmla="*/ 9187978 h 9212841"/>
              <a:gd name="connsiteX26" fmla="*/ 6508376 w 8227786"/>
              <a:gd name="connsiteY26" fmla="*/ 9197788 h 9212841"/>
              <a:gd name="connsiteX27" fmla="*/ 5832133 w 8227786"/>
              <a:gd name="connsiteY27" fmla="*/ 9212841 h 9212841"/>
              <a:gd name="connsiteX28" fmla="*/ 0 w 8227786"/>
              <a:gd name="connsiteY28" fmla="*/ 9117106 h 9212841"/>
              <a:gd name="connsiteX29" fmla="*/ 0 w 8227786"/>
              <a:gd name="connsiteY29" fmla="*/ 0 h 9212841"/>
              <a:gd name="connsiteX30" fmla="*/ 6320117 w 8227786"/>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6111630 w 8225690"/>
              <a:gd name="connsiteY15" fmla="*/ 5244964 h 9212841"/>
              <a:gd name="connsiteX16" fmla="*/ 6632970 w 8225690"/>
              <a:gd name="connsiteY16" fmla="*/ 5826577 h 9212841"/>
              <a:gd name="connsiteX17" fmla="*/ 7393846 w 8225690"/>
              <a:gd name="connsiteY17" fmla="*/ 6064337 h 9212841"/>
              <a:gd name="connsiteX18" fmla="*/ 7720386 w 8225690"/>
              <a:gd name="connsiteY18" fmla="*/ 6254709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65029"/>
              <a:gd name="connsiteY0" fmla="*/ 403412 h 9212841"/>
              <a:gd name="connsiteX1" fmla="*/ 6320117 w 8265029"/>
              <a:gd name="connsiteY1" fmla="*/ 403412 h 9212841"/>
              <a:gd name="connsiteX2" fmla="*/ 7513037 w 8265029"/>
              <a:gd name="connsiteY2" fmla="*/ 421833 h 9212841"/>
              <a:gd name="connsiteX3" fmla="*/ 6909972 w 8265029"/>
              <a:gd name="connsiteY3" fmla="*/ 1519391 h 9212841"/>
              <a:gd name="connsiteX4" fmla="*/ 6875287 w 8265029"/>
              <a:gd name="connsiteY4" fmla="*/ 1833049 h 9212841"/>
              <a:gd name="connsiteX5" fmla="*/ 7090468 w 8265029"/>
              <a:gd name="connsiteY5" fmla="*/ 2232580 h 9212841"/>
              <a:gd name="connsiteX6" fmla="*/ 7263254 w 8265029"/>
              <a:gd name="connsiteY6" fmla="*/ 2442207 h 9212841"/>
              <a:gd name="connsiteX7" fmla="*/ 7655919 w 8265029"/>
              <a:gd name="connsiteY7" fmla="*/ 2800270 h 9212841"/>
              <a:gd name="connsiteX8" fmla="*/ 7939612 w 8265029"/>
              <a:gd name="connsiteY8" fmla="*/ 3260811 h 9212841"/>
              <a:gd name="connsiteX9" fmla="*/ 7939463 w 8265029"/>
              <a:gd name="connsiteY9" fmla="*/ 3662609 h 9212841"/>
              <a:gd name="connsiteX10" fmla="*/ 7760505 w 8265029"/>
              <a:gd name="connsiteY10" fmla="*/ 3965134 h 9212841"/>
              <a:gd name="connsiteX11" fmla="*/ 7448704 w 8265029"/>
              <a:gd name="connsiteY11" fmla="*/ 4046878 h 9212841"/>
              <a:gd name="connsiteX12" fmla="*/ 7236850 w 8265029"/>
              <a:gd name="connsiteY12" fmla="*/ 4080940 h 9212841"/>
              <a:gd name="connsiteX13" fmla="*/ 6656467 w 8265029"/>
              <a:gd name="connsiteY13" fmla="*/ 4271035 h 9212841"/>
              <a:gd name="connsiteX14" fmla="*/ 6145618 w 8265029"/>
              <a:gd name="connsiteY14" fmla="*/ 4752298 h 9212841"/>
              <a:gd name="connsiteX15" fmla="*/ 8261977 w 8265029"/>
              <a:gd name="connsiteY15" fmla="*/ 4863126 h 9212841"/>
              <a:gd name="connsiteX16" fmla="*/ 6632970 w 8265029"/>
              <a:gd name="connsiteY16" fmla="*/ 5826577 h 9212841"/>
              <a:gd name="connsiteX17" fmla="*/ 7393846 w 8265029"/>
              <a:gd name="connsiteY17" fmla="*/ 6064337 h 9212841"/>
              <a:gd name="connsiteX18" fmla="*/ 7720386 w 8265029"/>
              <a:gd name="connsiteY18" fmla="*/ 6254709 h 9212841"/>
              <a:gd name="connsiteX19" fmla="*/ 8135099 w 8265029"/>
              <a:gd name="connsiteY19" fmla="*/ 6685954 h 9212841"/>
              <a:gd name="connsiteX20" fmla="*/ 8126411 w 8265029"/>
              <a:gd name="connsiteY20" fmla="*/ 7278241 h 9212841"/>
              <a:gd name="connsiteX21" fmla="*/ 7773183 w 8265029"/>
              <a:gd name="connsiteY21" fmla="*/ 7672281 h 9212841"/>
              <a:gd name="connsiteX22" fmla="*/ 6547220 w 8265029"/>
              <a:gd name="connsiteY22" fmla="*/ 8136896 h 9212841"/>
              <a:gd name="connsiteX23" fmla="*/ 7349918 w 8265029"/>
              <a:gd name="connsiteY23" fmla="*/ 8852258 h 9212841"/>
              <a:gd name="connsiteX24" fmla="*/ 7906225 w 8265029"/>
              <a:gd name="connsiteY24" fmla="*/ 9139678 h 9212841"/>
              <a:gd name="connsiteX25" fmla="*/ 6932762 w 8265029"/>
              <a:gd name="connsiteY25" fmla="*/ 9187978 h 9212841"/>
              <a:gd name="connsiteX26" fmla="*/ 6508376 w 8265029"/>
              <a:gd name="connsiteY26" fmla="*/ 9197788 h 9212841"/>
              <a:gd name="connsiteX27" fmla="*/ 5832133 w 8265029"/>
              <a:gd name="connsiteY27" fmla="*/ 9212841 h 9212841"/>
              <a:gd name="connsiteX28" fmla="*/ 0 w 8265029"/>
              <a:gd name="connsiteY28" fmla="*/ 9117106 h 9212841"/>
              <a:gd name="connsiteX29" fmla="*/ 0 w 8265029"/>
              <a:gd name="connsiteY29" fmla="*/ 0 h 9212841"/>
              <a:gd name="connsiteX30" fmla="*/ 6320117 w 8265029"/>
              <a:gd name="connsiteY30" fmla="*/ 403412 h 9212841"/>
              <a:gd name="connsiteX0" fmla="*/ 6320117 w 8431330"/>
              <a:gd name="connsiteY0" fmla="*/ 403412 h 9212841"/>
              <a:gd name="connsiteX1" fmla="*/ 6320117 w 8431330"/>
              <a:gd name="connsiteY1" fmla="*/ 403412 h 9212841"/>
              <a:gd name="connsiteX2" fmla="*/ 7513037 w 8431330"/>
              <a:gd name="connsiteY2" fmla="*/ 421833 h 9212841"/>
              <a:gd name="connsiteX3" fmla="*/ 6909972 w 8431330"/>
              <a:gd name="connsiteY3" fmla="*/ 1519391 h 9212841"/>
              <a:gd name="connsiteX4" fmla="*/ 6875287 w 8431330"/>
              <a:gd name="connsiteY4" fmla="*/ 1833049 h 9212841"/>
              <a:gd name="connsiteX5" fmla="*/ 7090468 w 8431330"/>
              <a:gd name="connsiteY5" fmla="*/ 2232580 h 9212841"/>
              <a:gd name="connsiteX6" fmla="*/ 7263254 w 8431330"/>
              <a:gd name="connsiteY6" fmla="*/ 2442207 h 9212841"/>
              <a:gd name="connsiteX7" fmla="*/ 7655919 w 8431330"/>
              <a:gd name="connsiteY7" fmla="*/ 2800270 h 9212841"/>
              <a:gd name="connsiteX8" fmla="*/ 7939612 w 8431330"/>
              <a:gd name="connsiteY8" fmla="*/ 3260811 h 9212841"/>
              <a:gd name="connsiteX9" fmla="*/ 7939463 w 8431330"/>
              <a:gd name="connsiteY9" fmla="*/ 3662609 h 9212841"/>
              <a:gd name="connsiteX10" fmla="*/ 7760505 w 8431330"/>
              <a:gd name="connsiteY10" fmla="*/ 3965134 h 9212841"/>
              <a:gd name="connsiteX11" fmla="*/ 7448704 w 8431330"/>
              <a:gd name="connsiteY11" fmla="*/ 4046878 h 9212841"/>
              <a:gd name="connsiteX12" fmla="*/ 7236850 w 8431330"/>
              <a:gd name="connsiteY12" fmla="*/ 4080940 h 9212841"/>
              <a:gd name="connsiteX13" fmla="*/ 6656467 w 8431330"/>
              <a:gd name="connsiteY13" fmla="*/ 4271035 h 9212841"/>
              <a:gd name="connsiteX14" fmla="*/ 6145618 w 8431330"/>
              <a:gd name="connsiteY14" fmla="*/ 4752298 h 9212841"/>
              <a:gd name="connsiteX15" fmla="*/ 8261977 w 8431330"/>
              <a:gd name="connsiteY15" fmla="*/ 4863126 h 9212841"/>
              <a:gd name="connsiteX16" fmla="*/ 8200512 w 8431330"/>
              <a:gd name="connsiteY16" fmla="*/ 5645707 h 9212841"/>
              <a:gd name="connsiteX17" fmla="*/ 7393846 w 8431330"/>
              <a:gd name="connsiteY17" fmla="*/ 6064337 h 9212841"/>
              <a:gd name="connsiteX18" fmla="*/ 7720386 w 8431330"/>
              <a:gd name="connsiteY18" fmla="*/ 6254709 h 9212841"/>
              <a:gd name="connsiteX19" fmla="*/ 8135099 w 8431330"/>
              <a:gd name="connsiteY19" fmla="*/ 6685954 h 9212841"/>
              <a:gd name="connsiteX20" fmla="*/ 8126411 w 8431330"/>
              <a:gd name="connsiteY20" fmla="*/ 7278241 h 9212841"/>
              <a:gd name="connsiteX21" fmla="*/ 7773183 w 8431330"/>
              <a:gd name="connsiteY21" fmla="*/ 7672281 h 9212841"/>
              <a:gd name="connsiteX22" fmla="*/ 6547220 w 8431330"/>
              <a:gd name="connsiteY22" fmla="*/ 8136896 h 9212841"/>
              <a:gd name="connsiteX23" fmla="*/ 7349918 w 8431330"/>
              <a:gd name="connsiteY23" fmla="*/ 8852258 h 9212841"/>
              <a:gd name="connsiteX24" fmla="*/ 7906225 w 8431330"/>
              <a:gd name="connsiteY24" fmla="*/ 9139678 h 9212841"/>
              <a:gd name="connsiteX25" fmla="*/ 6932762 w 8431330"/>
              <a:gd name="connsiteY25" fmla="*/ 9187978 h 9212841"/>
              <a:gd name="connsiteX26" fmla="*/ 6508376 w 8431330"/>
              <a:gd name="connsiteY26" fmla="*/ 9197788 h 9212841"/>
              <a:gd name="connsiteX27" fmla="*/ 5832133 w 8431330"/>
              <a:gd name="connsiteY27" fmla="*/ 9212841 h 9212841"/>
              <a:gd name="connsiteX28" fmla="*/ 0 w 8431330"/>
              <a:gd name="connsiteY28" fmla="*/ 9117106 h 9212841"/>
              <a:gd name="connsiteX29" fmla="*/ 0 w 8431330"/>
              <a:gd name="connsiteY29" fmla="*/ 0 h 9212841"/>
              <a:gd name="connsiteX30" fmla="*/ 6320117 w 8431330"/>
              <a:gd name="connsiteY30" fmla="*/ 403412 h 9212841"/>
              <a:gd name="connsiteX0" fmla="*/ 6320117 w 8431330"/>
              <a:gd name="connsiteY0" fmla="*/ 403412 h 9212841"/>
              <a:gd name="connsiteX1" fmla="*/ 6320117 w 8431330"/>
              <a:gd name="connsiteY1" fmla="*/ 403412 h 9212841"/>
              <a:gd name="connsiteX2" fmla="*/ 7513037 w 8431330"/>
              <a:gd name="connsiteY2" fmla="*/ 421833 h 9212841"/>
              <a:gd name="connsiteX3" fmla="*/ 6909972 w 8431330"/>
              <a:gd name="connsiteY3" fmla="*/ 1519391 h 9212841"/>
              <a:gd name="connsiteX4" fmla="*/ 6875287 w 8431330"/>
              <a:gd name="connsiteY4" fmla="*/ 1833049 h 9212841"/>
              <a:gd name="connsiteX5" fmla="*/ 7090468 w 8431330"/>
              <a:gd name="connsiteY5" fmla="*/ 2232580 h 9212841"/>
              <a:gd name="connsiteX6" fmla="*/ 7263254 w 8431330"/>
              <a:gd name="connsiteY6" fmla="*/ 2442207 h 9212841"/>
              <a:gd name="connsiteX7" fmla="*/ 7655919 w 8431330"/>
              <a:gd name="connsiteY7" fmla="*/ 2800270 h 9212841"/>
              <a:gd name="connsiteX8" fmla="*/ 7939612 w 8431330"/>
              <a:gd name="connsiteY8" fmla="*/ 3260811 h 9212841"/>
              <a:gd name="connsiteX9" fmla="*/ 7939463 w 8431330"/>
              <a:gd name="connsiteY9" fmla="*/ 3662609 h 9212841"/>
              <a:gd name="connsiteX10" fmla="*/ 7760505 w 8431330"/>
              <a:gd name="connsiteY10" fmla="*/ 3965134 h 9212841"/>
              <a:gd name="connsiteX11" fmla="*/ 7448704 w 8431330"/>
              <a:gd name="connsiteY11" fmla="*/ 4046878 h 9212841"/>
              <a:gd name="connsiteX12" fmla="*/ 7236850 w 8431330"/>
              <a:gd name="connsiteY12" fmla="*/ 4080940 h 9212841"/>
              <a:gd name="connsiteX13" fmla="*/ 6656467 w 8431330"/>
              <a:gd name="connsiteY13" fmla="*/ 4271035 h 9212841"/>
              <a:gd name="connsiteX14" fmla="*/ 6145618 w 8431330"/>
              <a:gd name="connsiteY14" fmla="*/ 4752298 h 9212841"/>
              <a:gd name="connsiteX15" fmla="*/ 8261977 w 8431330"/>
              <a:gd name="connsiteY15" fmla="*/ 4863126 h 9212841"/>
              <a:gd name="connsiteX16" fmla="*/ 8200512 w 8431330"/>
              <a:gd name="connsiteY16" fmla="*/ 5645707 h 9212841"/>
              <a:gd name="connsiteX17" fmla="*/ 7393846 w 8431330"/>
              <a:gd name="connsiteY17" fmla="*/ 6064337 h 9212841"/>
              <a:gd name="connsiteX18" fmla="*/ 8041933 w 8431330"/>
              <a:gd name="connsiteY18" fmla="*/ 6325048 h 9212841"/>
              <a:gd name="connsiteX19" fmla="*/ 8135099 w 8431330"/>
              <a:gd name="connsiteY19" fmla="*/ 6685954 h 9212841"/>
              <a:gd name="connsiteX20" fmla="*/ 8126411 w 8431330"/>
              <a:gd name="connsiteY20" fmla="*/ 7278241 h 9212841"/>
              <a:gd name="connsiteX21" fmla="*/ 7773183 w 8431330"/>
              <a:gd name="connsiteY21" fmla="*/ 7672281 h 9212841"/>
              <a:gd name="connsiteX22" fmla="*/ 6547220 w 8431330"/>
              <a:gd name="connsiteY22" fmla="*/ 8136896 h 9212841"/>
              <a:gd name="connsiteX23" fmla="*/ 7349918 w 8431330"/>
              <a:gd name="connsiteY23" fmla="*/ 8852258 h 9212841"/>
              <a:gd name="connsiteX24" fmla="*/ 7906225 w 8431330"/>
              <a:gd name="connsiteY24" fmla="*/ 9139678 h 9212841"/>
              <a:gd name="connsiteX25" fmla="*/ 6932762 w 8431330"/>
              <a:gd name="connsiteY25" fmla="*/ 9187978 h 9212841"/>
              <a:gd name="connsiteX26" fmla="*/ 6508376 w 8431330"/>
              <a:gd name="connsiteY26" fmla="*/ 9197788 h 9212841"/>
              <a:gd name="connsiteX27" fmla="*/ 5832133 w 8431330"/>
              <a:gd name="connsiteY27" fmla="*/ 9212841 h 9212841"/>
              <a:gd name="connsiteX28" fmla="*/ 0 w 8431330"/>
              <a:gd name="connsiteY28" fmla="*/ 9117106 h 9212841"/>
              <a:gd name="connsiteX29" fmla="*/ 0 w 8431330"/>
              <a:gd name="connsiteY29" fmla="*/ 0 h 9212841"/>
              <a:gd name="connsiteX30" fmla="*/ 6320117 w 8431330"/>
              <a:gd name="connsiteY30" fmla="*/ 403412 h 9212841"/>
              <a:gd name="connsiteX0" fmla="*/ 6320117 w 8409091"/>
              <a:gd name="connsiteY0" fmla="*/ 403412 h 9212841"/>
              <a:gd name="connsiteX1" fmla="*/ 6320117 w 8409091"/>
              <a:gd name="connsiteY1" fmla="*/ 403412 h 9212841"/>
              <a:gd name="connsiteX2" fmla="*/ 7513037 w 8409091"/>
              <a:gd name="connsiteY2" fmla="*/ 421833 h 9212841"/>
              <a:gd name="connsiteX3" fmla="*/ 6909972 w 8409091"/>
              <a:gd name="connsiteY3" fmla="*/ 1519391 h 9212841"/>
              <a:gd name="connsiteX4" fmla="*/ 6875287 w 8409091"/>
              <a:gd name="connsiteY4" fmla="*/ 1833049 h 9212841"/>
              <a:gd name="connsiteX5" fmla="*/ 7090468 w 8409091"/>
              <a:gd name="connsiteY5" fmla="*/ 2232580 h 9212841"/>
              <a:gd name="connsiteX6" fmla="*/ 7263254 w 8409091"/>
              <a:gd name="connsiteY6" fmla="*/ 2442207 h 9212841"/>
              <a:gd name="connsiteX7" fmla="*/ 7655919 w 8409091"/>
              <a:gd name="connsiteY7" fmla="*/ 2800270 h 9212841"/>
              <a:gd name="connsiteX8" fmla="*/ 7939612 w 8409091"/>
              <a:gd name="connsiteY8" fmla="*/ 3260811 h 9212841"/>
              <a:gd name="connsiteX9" fmla="*/ 7939463 w 8409091"/>
              <a:gd name="connsiteY9" fmla="*/ 3662609 h 9212841"/>
              <a:gd name="connsiteX10" fmla="*/ 7760505 w 8409091"/>
              <a:gd name="connsiteY10" fmla="*/ 3965134 h 9212841"/>
              <a:gd name="connsiteX11" fmla="*/ 7448704 w 8409091"/>
              <a:gd name="connsiteY11" fmla="*/ 4046878 h 9212841"/>
              <a:gd name="connsiteX12" fmla="*/ 7236850 w 8409091"/>
              <a:gd name="connsiteY12" fmla="*/ 4080940 h 9212841"/>
              <a:gd name="connsiteX13" fmla="*/ 6656467 w 8409091"/>
              <a:gd name="connsiteY13" fmla="*/ 4271035 h 9212841"/>
              <a:gd name="connsiteX14" fmla="*/ 6145618 w 8409091"/>
              <a:gd name="connsiteY14" fmla="*/ 4752298 h 9212841"/>
              <a:gd name="connsiteX15" fmla="*/ 8261977 w 8409091"/>
              <a:gd name="connsiteY15" fmla="*/ 4863126 h 9212841"/>
              <a:gd name="connsiteX16" fmla="*/ 8200512 w 8409091"/>
              <a:gd name="connsiteY16" fmla="*/ 5645707 h 9212841"/>
              <a:gd name="connsiteX17" fmla="*/ 7976650 w 8409091"/>
              <a:gd name="connsiteY17" fmla="*/ 5953805 h 9212841"/>
              <a:gd name="connsiteX18" fmla="*/ 8041933 w 8409091"/>
              <a:gd name="connsiteY18" fmla="*/ 6325048 h 9212841"/>
              <a:gd name="connsiteX19" fmla="*/ 8135099 w 8409091"/>
              <a:gd name="connsiteY19" fmla="*/ 6685954 h 9212841"/>
              <a:gd name="connsiteX20" fmla="*/ 8126411 w 8409091"/>
              <a:gd name="connsiteY20" fmla="*/ 7278241 h 9212841"/>
              <a:gd name="connsiteX21" fmla="*/ 7773183 w 8409091"/>
              <a:gd name="connsiteY21" fmla="*/ 7672281 h 9212841"/>
              <a:gd name="connsiteX22" fmla="*/ 6547220 w 8409091"/>
              <a:gd name="connsiteY22" fmla="*/ 8136896 h 9212841"/>
              <a:gd name="connsiteX23" fmla="*/ 7349918 w 8409091"/>
              <a:gd name="connsiteY23" fmla="*/ 8852258 h 9212841"/>
              <a:gd name="connsiteX24" fmla="*/ 7906225 w 8409091"/>
              <a:gd name="connsiteY24" fmla="*/ 9139678 h 9212841"/>
              <a:gd name="connsiteX25" fmla="*/ 6932762 w 8409091"/>
              <a:gd name="connsiteY25" fmla="*/ 9187978 h 9212841"/>
              <a:gd name="connsiteX26" fmla="*/ 6508376 w 8409091"/>
              <a:gd name="connsiteY26" fmla="*/ 9197788 h 9212841"/>
              <a:gd name="connsiteX27" fmla="*/ 5832133 w 8409091"/>
              <a:gd name="connsiteY27" fmla="*/ 9212841 h 9212841"/>
              <a:gd name="connsiteX28" fmla="*/ 0 w 8409091"/>
              <a:gd name="connsiteY28" fmla="*/ 9117106 h 9212841"/>
              <a:gd name="connsiteX29" fmla="*/ 0 w 8409091"/>
              <a:gd name="connsiteY29" fmla="*/ 0 h 9212841"/>
              <a:gd name="connsiteX30" fmla="*/ 6320117 w 8409091"/>
              <a:gd name="connsiteY30" fmla="*/ 403412 h 9212841"/>
              <a:gd name="connsiteX0" fmla="*/ 6320117 w 8308585"/>
              <a:gd name="connsiteY0" fmla="*/ 403412 h 9212841"/>
              <a:gd name="connsiteX1" fmla="*/ 6320117 w 8308585"/>
              <a:gd name="connsiteY1" fmla="*/ 403412 h 9212841"/>
              <a:gd name="connsiteX2" fmla="*/ 7513037 w 8308585"/>
              <a:gd name="connsiteY2" fmla="*/ 421833 h 9212841"/>
              <a:gd name="connsiteX3" fmla="*/ 6909972 w 8308585"/>
              <a:gd name="connsiteY3" fmla="*/ 1519391 h 9212841"/>
              <a:gd name="connsiteX4" fmla="*/ 6875287 w 8308585"/>
              <a:gd name="connsiteY4" fmla="*/ 1833049 h 9212841"/>
              <a:gd name="connsiteX5" fmla="*/ 7090468 w 8308585"/>
              <a:gd name="connsiteY5" fmla="*/ 2232580 h 9212841"/>
              <a:gd name="connsiteX6" fmla="*/ 7263254 w 8308585"/>
              <a:gd name="connsiteY6" fmla="*/ 2442207 h 9212841"/>
              <a:gd name="connsiteX7" fmla="*/ 7655919 w 8308585"/>
              <a:gd name="connsiteY7" fmla="*/ 2800270 h 9212841"/>
              <a:gd name="connsiteX8" fmla="*/ 7939612 w 8308585"/>
              <a:gd name="connsiteY8" fmla="*/ 3260811 h 9212841"/>
              <a:gd name="connsiteX9" fmla="*/ 7939463 w 8308585"/>
              <a:gd name="connsiteY9" fmla="*/ 3662609 h 9212841"/>
              <a:gd name="connsiteX10" fmla="*/ 7760505 w 8308585"/>
              <a:gd name="connsiteY10" fmla="*/ 3965134 h 9212841"/>
              <a:gd name="connsiteX11" fmla="*/ 7448704 w 8308585"/>
              <a:gd name="connsiteY11" fmla="*/ 4046878 h 9212841"/>
              <a:gd name="connsiteX12" fmla="*/ 7236850 w 8308585"/>
              <a:gd name="connsiteY12" fmla="*/ 4080940 h 9212841"/>
              <a:gd name="connsiteX13" fmla="*/ 6656467 w 8308585"/>
              <a:gd name="connsiteY13" fmla="*/ 4271035 h 9212841"/>
              <a:gd name="connsiteX14" fmla="*/ 6145618 w 8308585"/>
              <a:gd name="connsiteY14" fmla="*/ 4752298 h 9212841"/>
              <a:gd name="connsiteX15" fmla="*/ 8261977 w 8308585"/>
              <a:gd name="connsiteY15" fmla="*/ 4863126 h 9212841"/>
              <a:gd name="connsiteX16" fmla="*/ 7637804 w 8308585"/>
              <a:gd name="connsiteY16" fmla="*/ 5203579 h 9212841"/>
              <a:gd name="connsiteX17" fmla="*/ 7976650 w 8308585"/>
              <a:gd name="connsiteY17" fmla="*/ 5953805 h 9212841"/>
              <a:gd name="connsiteX18" fmla="*/ 8041933 w 8308585"/>
              <a:gd name="connsiteY18" fmla="*/ 6325048 h 9212841"/>
              <a:gd name="connsiteX19" fmla="*/ 8135099 w 8308585"/>
              <a:gd name="connsiteY19" fmla="*/ 6685954 h 9212841"/>
              <a:gd name="connsiteX20" fmla="*/ 8126411 w 8308585"/>
              <a:gd name="connsiteY20" fmla="*/ 7278241 h 9212841"/>
              <a:gd name="connsiteX21" fmla="*/ 7773183 w 8308585"/>
              <a:gd name="connsiteY21" fmla="*/ 7672281 h 9212841"/>
              <a:gd name="connsiteX22" fmla="*/ 6547220 w 8308585"/>
              <a:gd name="connsiteY22" fmla="*/ 8136896 h 9212841"/>
              <a:gd name="connsiteX23" fmla="*/ 7349918 w 8308585"/>
              <a:gd name="connsiteY23" fmla="*/ 8852258 h 9212841"/>
              <a:gd name="connsiteX24" fmla="*/ 7906225 w 8308585"/>
              <a:gd name="connsiteY24" fmla="*/ 9139678 h 9212841"/>
              <a:gd name="connsiteX25" fmla="*/ 6932762 w 8308585"/>
              <a:gd name="connsiteY25" fmla="*/ 9187978 h 9212841"/>
              <a:gd name="connsiteX26" fmla="*/ 6508376 w 8308585"/>
              <a:gd name="connsiteY26" fmla="*/ 9197788 h 9212841"/>
              <a:gd name="connsiteX27" fmla="*/ 5832133 w 8308585"/>
              <a:gd name="connsiteY27" fmla="*/ 9212841 h 9212841"/>
              <a:gd name="connsiteX28" fmla="*/ 0 w 8308585"/>
              <a:gd name="connsiteY28" fmla="*/ 9117106 h 9212841"/>
              <a:gd name="connsiteX29" fmla="*/ 0 w 8308585"/>
              <a:gd name="connsiteY29" fmla="*/ 0 h 9212841"/>
              <a:gd name="connsiteX30" fmla="*/ 6320117 w 8308585"/>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6145618 w 8225690"/>
              <a:gd name="connsiteY14" fmla="*/ 4752298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976650 w 8225690"/>
              <a:gd name="connsiteY17" fmla="*/ 5953805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8041933 w 8225690"/>
              <a:gd name="connsiteY18" fmla="*/ 632504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685954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009776 w 8225690"/>
              <a:gd name="connsiteY14" fmla="*/ 4661863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7236850 w 8225690"/>
              <a:gd name="connsiteY12" fmla="*/ 4080940 h 9212841"/>
              <a:gd name="connsiteX13" fmla="*/ 6656467 w 8225690"/>
              <a:gd name="connsiteY13" fmla="*/ 4271035 h 9212841"/>
              <a:gd name="connsiteX14" fmla="*/ 7170550 w 8225690"/>
              <a:gd name="connsiteY14" fmla="*/ 4651815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568640 w 8225690"/>
              <a:gd name="connsiteY15" fmla="*/ 494351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930381 w 8225690"/>
              <a:gd name="connsiteY15" fmla="*/ 4762643 h 9212841"/>
              <a:gd name="connsiteX16" fmla="*/ 7637804 w 8225690"/>
              <a:gd name="connsiteY16" fmla="*/ 5203579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930381 w 8225690"/>
              <a:gd name="connsiteY15" fmla="*/ 4762643 h 9212841"/>
              <a:gd name="connsiteX16" fmla="*/ 8100028 w 8225690"/>
              <a:gd name="connsiteY16" fmla="*/ 5263870 h 9212841"/>
              <a:gd name="connsiteX17" fmla="*/ 7715393 w 8225690"/>
              <a:gd name="connsiteY17" fmla="*/ 5913612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225690"/>
              <a:gd name="connsiteY0" fmla="*/ 403412 h 9212841"/>
              <a:gd name="connsiteX1" fmla="*/ 6320117 w 8225690"/>
              <a:gd name="connsiteY1" fmla="*/ 403412 h 9212841"/>
              <a:gd name="connsiteX2" fmla="*/ 7513037 w 8225690"/>
              <a:gd name="connsiteY2" fmla="*/ 421833 h 9212841"/>
              <a:gd name="connsiteX3" fmla="*/ 6909972 w 8225690"/>
              <a:gd name="connsiteY3" fmla="*/ 1519391 h 9212841"/>
              <a:gd name="connsiteX4" fmla="*/ 6875287 w 8225690"/>
              <a:gd name="connsiteY4" fmla="*/ 1833049 h 9212841"/>
              <a:gd name="connsiteX5" fmla="*/ 7090468 w 8225690"/>
              <a:gd name="connsiteY5" fmla="*/ 2232580 h 9212841"/>
              <a:gd name="connsiteX6" fmla="*/ 7263254 w 8225690"/>
              <a:gd name="connsiteY6" fmla="*/ 2442207 h 9212841"/>
              <a:gd name="connsiteX7" fmla="*/ 7655919 w 8225690"/>
              <a:gd name="connsiteY7" fmla="*/ 2800270 h 9212841"/>
              <a:gd name="connsiteX8" fmla="*/ 7939612 w 8225690"/>
              <a:gd name="connsiteY8" fmla="*/ 3260811 h 9212841"/>
              <a:gd name="connsiteX9" fmla="*/ 7939463 w 8225690"/>
              <a:gd name="connsiteY9" fmla="*/ 3662609 h 9212841"/>
              <a:gd name="connsiteX10" fmla="*/ 7760505 w 8225690"/>
              <a:gd name="connsiteY10" fmla="*/ 3965134 h 9212841"/>
              <a:gd name="connsiteX11" fmla="*/ 7448704 w 8225690"/>
              <a:gd name="connsiteY11" fmla="*/ 4046878 h 9212841"/>
              <a:gd name="connsiteX12" fmla="*/ 6955496 w 8225690"/>
              <a:gd name="connsiteY12" fmla="*/ 4171375 h 9212841"/>
              <a:gd name="connsiteX13" fmla="*/ 6656467 w 8225690"/>
              <a:gd name="connsiteY13" fmla="*/ 4271035 h 9212841"/>
              <a:gd name="connsiteX14" fmla="*/ 7170550 w 8225690"/>
              <a:gd name="connsiteY14" fmla="*/ 4651815 h 9212841"/>
              <a:gd name="connsiteX15" fmla="*/ 7930381 w 8225690"/>
              <a:gd name="connsiteY15" fmla="*/ 4762643 h 9212841"/>
              <a:gd name="connsiteX16" fmla="*/ 8100028 w 8225690"/>
              <a:gd name="connsiteY16" fmla="*/ 5263870 h 9212841"/>
              <a:gd name="connsiteX17" fmla="*/ 7916361 w 8225690"/>
              <a:gd name="connsiteY17" fmla="*/ 5933708 h 9212841"/>
              <a:gd name="connsiteX18" fmla="*/ 7861062 w 8225690"/>
              <a:gd name="connsiteY18" fmla="*/ 6385338 h 9212841"/>
              <a:gd name="connsiteX19" fmla="*/ 8135099 w 8225690"/>
              <a:gd name="connsiteY19" fmla="*/ 6756292 h 9212841"/>
              <a:gd name="connsiteX20" fmla="*/ 8126411 w 8225690"/>
              <a:gd name="connsiteY20" fmla="*/ 7278241 h 9212841"/>
              <a:gd name="connsiteX21" fmla="*/ 7773183 w 8225690"/>
              <a:gd name="connsiteY21" fmla="*/ 7672281 h 9212841"/>
              <a:gd name="connsiteX22" fmla="*/ 6547220 w 8225690"/>
              <a:gd name="connsiteY22" fmla="*/ 8136896 h 9212841"/>
              <a:gd name="connsiteX23" fmla="*/ 7349918 w 8225690"/>
              <a:gd name="connsiteY23" fmla="*/ 8852258 h 9212841"/>
              <a:gd name="connsiteX24" fmla="*/ 7906225 w 8225690"/>
              <a:gd name="connsiteY24" fmla="*/ 9139678 h 9212841"/>
              <a:gd name="connsiteX25" fmla="*/ 6932762 w 8225690"/>
              <a:gd name="connsiteY25" fmla="*/ 9187978 h 9212841"/>
              <a:gd name="connsiteX26" fmla="*/ 6508376 w 8225690"/>
              <a:gd name="connsiteY26" fmla="*/ 9197788 h 9212841"/>
              <a:gd name="connsiteX27" fmla="*/ 5832133 w 8225690"/>
              <a:gd name="connsiteY27" fmla="*/ 9212841 h 9212841"/>
              <a:gd name="connsiteX28" fmla="*/ 0 w 8225690"/>
              <a:gd name="connsiteY28" fmla="*/ 9117106 h 9212841"/>
              <a:gd name="connsiteX29" fmla="*/ 0 w 8225690"/>
              <a:gd name="connsiteY29" fmla="*/ 0 h 9212841"/>
              <a:gd name="connsiteX30" fmla="*/ 6320117 w 8225690"/>
              <a:gd name="connsiteY30" fmla="*/ 403412 h 9212841"/>
              <a:gd name="connsiteX0" fmla="*/ 6320117 w 8341207"/>
              <a:gd name="connsiteY0" fmla="*/ 403412 h 9212841"/>
              <a:gd name="connsiteX1" fmla="*/ 6320117 w 8341207"/>
              <a:gd name="connsiteY1" fmla="*/ 403412 h 9212841"/>
              <a:gd name="connsiteX2" fmla="*/ 7513037 w 8341207"/>
              <a:gd name="connsiteY2" fmla="*/ 421833 h 9212841"/>
              <a:gd name="connsiteX3" fmla="*/ 6909972 w 8341207"/>
              <a:gd name="connsiteY3" fmla="*/ 1519391 h 9212841"/>
              <a:gd name="connsiteX4" fmla="*/ 6875287 w 8341207"/>
              <a:gd name="connsiteY4" fmla="*/ 1833049 h 9212841"/>
              <a:gd name="connsiteX5" fmla="*/ 7090468 w 8341207"/>
              <a:gd name="connsiteY5" fmla="*/ 2232580 h 9212841"/>
              <a:gd name="connsiteX6" fmla="*/ 7263254 w 8341207"/>
              <a:gd name="connsiteY6" fmla="*/ 2442207 h 9212841"/>
              <a:gd name="connsiteX7" fmla="*/ 7655919 w 8341207"/>
              <a:gd name="connsiteY7" fmla="*/ 2800270 h 9212841"/>
              <a:gd name="connsiteX8" fmla="*/ 7939612 w 8341207"/>
              <a:gd name="connsiteY8" fmla="*/ 3260811 h 9212841"/>
              <a:gd name="connsiteX9" fmla="*/ 7939463 w 8341207"/>
              <a:gd name="connsiteY9" fmla="*/ 3662609 h 9212841"/>
              <a:gd name="connsiteX10" fmla="*/ 7760505 w 8341207"/>
              <a:gd name="connsiteY10" fmla="*/ 3965134 h 9212841"/>
              <a:gd name="connsiteX11" fmla="*/ 7448704 w 8341207"/>
              <a:gd name="connsiteY11" fmla="*/ 4046878 h 9212841"/>
              <a:gd name="connsiteX12" fmla="*/ 6955496 w 8341207"/>
              <a:gd name="connsiteY12" fmla="*/ 4171375 h 9212841"/>
              <a:gd name="connsiteX13" fmla="*/ 6656467 w 8341207"/>
              <a:gd name="connsiteY13" fmla="*/ 4271035 h 9212841"/>
              <a:gd name="connsiteX14" fmla="*/ 7170550 w 8341207"/>
              <a:gd name="connsiteY14" fmla="*/ 4651815 h 9212841"/>
              <a:gd name="connsiteX15" fmla="*/ 7930381 w 8341207"/>
              <a:gd name="connsiteY15" fmla="*/ 4762643 h 9212841"/>
              <a:gd name="connsiteX16" fmla="*/ 8341189 w 8341207"/>
              <a:gd name="connsiteY16" fmla="*/ 5334209 h 9212841"/>
              <a:gd name="connsiteX17" fmla="*/ 7916361 w 8341207"/>
              <a:gd name="connsiteY17" fmla="*/ 5933708 h 9212841"/>
              <a:gd name="connsiteX18" fmla="*/ 7861062 w 8341207"/>
              <a:gd name="connsiteY18" fmla="*/ 6385338 h 9212841"/>
              <a:gd name="connsiteX19" fmla="*/ 8135099 w 8341207"/>
              <a:gd name="connsiteY19" fmla="*/ 6756292 h 9212841"/>
              <a:gd name="connsiteX20" fmla="*/ 8126411 w 8341207"/>
              <a:gd name="connsiteY20" fmla="*/ 7278241 h 9212841"/>
              <a:gd name="connsiteX21" fmla="*/ 7773183 w 8341207"/>
              <a:gd name="connsiteY21" fmla="*/ 7672281 h 9212841"/>
              <a:gd name="connsiteX22" fmla="*/ 6547220 w 8341207"/>
              <a:gd name="connsiteY22" fmla="*/ 8136896 h 9212841"/>
              <a:gd name="connsiteX23" fmla="*/ 7349918 w 8341207"/>
              <a:gd name="connsiteY23" fmla="*/ 8852258 h 9212841"/>
              <a:gd name="connsiteX24" fmla="*/ 7906225 w 8341207"/>
              <a:gd name="connsiteY24" fmla="*/ 9139678 h 9212841"/>
              <a:gd name="connsiteX25" fmla="*/ 6932762 w 8341207"/>
              <a:gd name="connsiteY25" fmla="*/ 9187978 h 9212841"/>
              <a:gd name="connsiteX26" fmla="*/ 6508376 w 8341207"/>
              <a:gd name="connsiteY26" fmla="*/ 9197788 h 9212841"/>
              <a:gd name="connsiteX27" fmla="*/ 5832133 w 8341207"/>
              <a:gd name="connsiteY27" fmla="*/ 9212841 h 9212841"/>
              <a:gd name="connsiteX28" fmla="*/ 0 w 8341207"/>
              <a:gd name="connsiteY28" fmla="*/ 9117106 h 9212841"/>
              <a:gd name="connsiteX29" fmla="*/ 0 w 8341207"/>
              <a:gd name="connsiteY29" fmla="*/ 0 h 9212841"/>
              <a:gd name="connsiteX30" fmla="*/ 6320117 w 8341207"/>
              <a:gd name="connsiteY30" fmla="*/ 403412 h 9212841"/>
              <a:gd name="connsiteX0" fmla="*/ 6320117 w 8342578"/>
              <a:gd name="connsiteY0" fmla="*/ 403412 h 9212841"/>
              <a:gd name="connsiteX1" fmla="*/ 6320117 w 8342578"/>
              <a:gd name="connsiteY1" fmla="*/ 403412 h 9212841"/>
              <a:gd name="connsiteX2" fmla="*/ 7513037 w 8342578"/>
              <a:gd name="connsiteY2" fmla="*/ 421833 h 9212841"/>
              <a:gd name="connsiteX3" fmla="*/ 6909972 w 8342578"/>
              <a:gd name="connsiteY3" fmla="*/ 1519391 h 9212841"/>
              <a:gd name="connsiteX4" fmla="*/ 6875287 w 8342578"/>
              <a:gd name="connsiteY4" fmla="*/ 1833049 h 9212841"/>
              <a:gd name="connsiteX5" fmla="*/ 7090468 w 8342578"/>
              <a:gd name="connsiteY5" fmla="*/ 2232580 h 9212841"/>
              <a:gd name="connsiteX6" fmla="*/ 7263254 w 8342578"/>
              <a:gd name="connsiteY6" fmla="*/ 2442207 h 9212841"/>
              <a:gd name="connsiteX7" fmla="*/ 7655919 w 8342578"/>
              <a:gd name="connsiteY7" fmla="*/ 2800270 h 9212841"/>
              <a:gd name="connsiteX8" fmla="*/ 7939612 w 8342578"/>
              <a:gd name="connsiteY8" fmla="*/ 3260811 h 9212841"/>
              <a:gd name="connsiteX9" fmla="*/ 7939463 w 8342578"/>
              <a:gd name="connsiteY9" fmla="*/ 3662609 h 9212841"/>
              <a:gd name="connsiteX10" fmla="*/ 7760505 w 8342578"/>
              <a:gd name="connsiteY10" fmla="*/ 3965134 h 9212841"/>
              <a:gd name="connsiteX11" fmla="*/ 7448704 w 8342578"/>
              <a:gd name="connsiteY11" fmla="*/ 4046878 h 9212841"/>
              <a:gd name="connsiteX12" fmla="*/ 6955496 w 8342578"/>
              <a:gd name="connsiteY12" fmla="*/ 4171375 h 9212841"/>
              <a:gd name="connsiteX13" fmla="*/ 6656467 w 8342578"/>
              <a:gd name="connsiteY13" fmla="*/ 4271035 h 9212841"/>
              <a:gd name="connsiteX14" fmla="*/ 7170550 w 8342578"/>
              <a:gd name="connsiteY14" fmla="*/ 4651815 h 9212841"/>
              <a:gd name="connsiteX15" fmla="*/ 7930381 w 8342578"/>
              <a:gd name="connsiteY15" fmla="*/ 4762643 h 9212841"/>
              <a:gd name="connsiteX16" fmla="*/ 8341189 w 8342578"/>
              <a:gd name="connsiteY16" fmla="*/ 5334209 h 9212841"/>
              <a:gd name="connsiteX17" fmla="*/ 8057038 w 8342578"/>
              <a:gd name="connsiteY17" fmla="*/ 5953805 h 9212841"/>
              <a:gd name="connsiteX18" fmla="*/ 7861062 w 8342578"/>
              <a:gd name="connsiteY18" fmla="*/ 6385338 h 9212841"/>
              <a:gd name="connsiteX19" fmla="*/ 8135099 w 8342578"/>
              <a:gd name="connsiteY19" fmla="*/ 6756292 h 9212841"/>
              <a:gd name="connsiteX20" fmla="*/ 8126411 w 8342578"/>
              <a:gd name="connsiteY20" fmla="*/ 7278241 h 9212841"/>
              <a:gd name="connsiteX21" fmla="*/ 7773183 w 8342578"/>
              <a:gd name="connsiteY21" fmla="*/ 7672281 h 9212841"/>
              <a:gd name="connsiteX22" fmla="*/ 6547220 w 8342578"/>
              <a:gd name="connsiteY22" fmla="*/ 8136896 h 9212841"/>
              <a:gd name="connsiteX23" fmla="*/ 7349918 w 8342578"/>
              <a:gd name="connsiteY23" fmla="*/ 8852258 h 9212841"/>
              <a:gd name="connsiteX24" fmla="*/ 7906225 w 8342578"/>
              <a:gd name="connsiteY24" fmla="*/ 9139678 h 9212841"/>
              <a:gd name="connsiteX25" fmla="*/ 6932762 w 8342578"/>
              <a:gd name="connsiteY25" fmla="*/ 9187978 h 9212841"/>
              <a:gd name="connsiteX26" fmla="*/ 6508376 w 8342578"/>
              <a:gd name="connsiteY26" fmla="*/ 9197788 h 9212841"/>
              <a:gd name="connsiteX27" fmla="*/ 5832133 w 8342578"/>
              <a:gd name="connsiteY27" fmla="*/ 9212841 h 9212841"/>
              <a:gd name="connsiteX28" fmla="*/ 0 w 8342578"/>
              <a:gd name="connsiteY28" fmla="*/ 9117106 h 9212841"/>
              <a:gd name="connsiteX29" fmla="*/ 0 w 8342578"/>
              <a:gd name="connsiteY29" fmla="*/ 0 h 9212841"/>
              <a:gd name="connsiteX30" fmla="*/ 6320117 w 8342578"/>
              <a:gd name="connsiteY30" fmla="*/ 403412 h 9212841"/>
              <a:gd name="connsiteX0" fmla="*/ 6320117 w 8344606"/>
              <a:gd name="connsiteY0" fmla="*/ 403412 h 9212841"/>
              <a:gd name="connsiteX1" fmla="*/ 6320117 w 8344606"/>
              <a:gd name="connsiteY1" fmla="*/ 403412 h 9212841"/>
              <a:gd name="connsiteX2" fmla="*/ 7513037 w 8344606"/>
              <a:gd name="connsiteY2" fmla="*/ 421833 h 9212841"/>
              <a:gd name="connsiteX3" fmla="*/ 6909972 w 8344606"/>
              <a:gd name="connsiteY3" fmla="*/ 1519391 h 9212841"/>
              <a:gd name="connsiteX4" fmla="*/ 6875287 w 8344606"/>
              <a:gd name="connsiteY4" fmla="*/ 1833049 h 9212841"/>
              <a:gd name="connsiteX5" fmla="*/ 7090468 w 8344606"/>
              <a:gd name="connsiteY5" fmla="*/ 2232580 h 9212841"/>
              <a:gd name="connsiteX6" fmla="*/ 7263254 w 8344606"/>
              <a:gd name="connsiteY6" fmla="*/ 2442207 h 9212841"/>
              <a:gd name="connsiteX7" fmla="*/ 7655919 w 8344606"/>
              <a:gd name="connsiteY7" fmla="*/ 2800270 h 9212841"/>
              <a:gd name="connsiteX8" fmla="*/ 7939612 w 8344606"/>
              <a:gd name="connsiteY8" fmla="*/ 3260811 h 9212841"/>
              <a:gd name="connsiteX9" fmla="*/ 7939463 w 8344606"/>
              <a:gd name="connsiteY9" fmla="*/ 3662609 h 9212841"/>
              <a:gd name="connsiteX10" fmla="*/ 7760505 w 8344606"/>
              <a:gd name="connsiteY10" fmla="*/ 3965134 h 9212841"/>
              <a:gd name="connsiteX11" fmla="*/ 7448704 w 8344606"/>
              <a:gd name="connsiteY11" fmla="*/ 4046878 h 9212841"/>
              <a:gd name="connsiteX12" fmla="*/ 6955496 w 8344606"/>
              <a:gd name="connsiteY12" fmla="*/ 4171375 h 9212841"/>
              <a:gd name="connsiteX13" fmla="*/ 6656467 w 8344606"/>
              <a:gd name="connsiteY13" fmla="*/ 4271035 h 9212841"/>
              <a:gd name="connsiteX14" fmla="*/ 7170550 w 8344606"/>
              <a:gd name="connsiteY14" fmla="*/ 4651815 h 9212841"/>
              <a:gd name="connsiteX15" fmla="*/ 7930381 w 8344606"/>
              <a:gd name="connsiteY15" fmla="*/ 4762643 h 9212841"/>
              <a:gd name="connsiteX16" fmla="*/ 8341189 w 8344606"/>
              <a:gd name="connsiteY16" fmla="*/ 5334209 h 9212841"/>
              <a:gd name="connsiteX17" fmla="*/ 8057038 w 8344606"/>
              <a:gd name="connsiteY17" fmla="*/ 5953805 h 9212841"/>
              <a:gd name="connsiteX18" fmla="*/ 7861062 w 8344606"/>
              <a:gd name="connsiteY18" fmla="*/ 6385338 h 9212841"/>
              <a:gd name="connsiteX19" fmla="*/ 8135099 w 8344606"/>
              <a:gd name="connsiteY19" fmla="*/ 6756292 h 9212841"/>
              <a:gd name="connsiteX20" fmla="*/ 8126411 w 8344606"/>
              <a:gd name="connsiteY20" fmla="*/ 7278241 h 9212841"/>
              <a:gd name="connsiteX21" fmla="*/ 7773183 w 8344606"/>
              <a:gd name="connsiteY21" fmla="*/ 7672281 h 9212841"/>
              <a:gd name="connsiteX22" fmla="*/ 6547220 w 8344606"/>
              <a:gd name="connsiteY22" fmla="*/ 8136896 h 9212841"/>
              <a:gd name="connsiteX23" fmla="*/ 7349918 w 8344606"/>
              <a:gd name="connsiteY23" fmla="*/ 8852258 h 9212841"/>
              <a:gd name="connsiteX24" fmla="*/ 7906225 w 8344606"/>
              <a:gd name="connsiteY24" fmla="*/ 9139678 h 9212841"/>
              <a:gd name="connsiteX25" fmla="*/ 6932762 w 8344606"/>
              <a:gd name="connsiteY25" fmla="*/ 9187978 h 9212841"/>
              <a:gd name="connsiteX26" fmla="*/ 6508376 w 8344606"/>
              <a:gd name="connsiteY26" fmla="*/ 9197788 h 9212841"/>
              <a:gd name="connsiteX27" fmla="*/ 5832133 w 8344606"/>
              <a:gd name="connsiteY27" fmla="*/ 9212841 h 9212841"/>
              <a:gd name="connsiteX28" fmla="*/ 0 w 8344606"/>
              <a:gd name="connsiteY28" fmla="*/ 9117106 h 9212841"/>
              <a:gd name="connsiteX29" fmla="*/ 0 w 8344606"/>
              <a:gd name="connsiteY29" fmla="*/ 0 h 9212841"/>
              <a:gd name="connsiteX30" fmla="*/ 6320117 w 8344606"/>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760505 w 8346427"/>
              <a:gd name="connsiteY10" fmla="*/ 3965134 h 9212841"/>
              <a:gd name="connsiteX11" fmla="*/ 7448704 w 8346427"/>
              <a:gd name="connsiteY11" fmla="*/ 4046878 h 9212841"/>
              <a:gd name="connsiteX12" fmla="*/ 6955496 w 8346427"/>
              <a:gd name="connsiteY12" fmla="*/ 4171375 h 9212841"/>
              <a:gd name="connsiteX13" fmla="*/ 6656467 w 8346427"/>
              <a:gd name="connsiteY13" fmla="*/ 4271035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760505 w 8346427"/>
              <a:gd name="connsiteY10" fmla="*/ 3965134 h 9212841"/>
              <a:gd name="connsiteX11" fmla="*/ 7448704 w 8346427"/>
              <a:gd name="connsiteY11" fmla="*/ 4046878 h 9212841"/>
              <a:gd name="connsiteX12" fmla="*/ 6955496 w 8346427"/>
              <a:gd name="connsiteY12" fmla="*/ 4171375 h 9212841"/>
              <a:gd name="connsiteX13" fmla="*/ 6656467 w 8346427"/>
              <a:gd name="connsiteY13" fmla="*/ 4271035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760505 w 8346427"/>
              <a:gd name="connsiteY10" fmla="*/ 3965134 h 9212841"/>
              <a:gd name="connsiteX11" fmla="*/ 7448704 w 8346427"/>
              <a:gd name="connsiteY11" fmla="*/ 4046878 h 9212841"/>
              <a:gd name="connsiteX12" fmla="*/ 6955496 w 8346427"/>
              <a:gd name="connsiteY12" fmla="*/ 4171375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53864"/>
              <a:gd name="connsiteY0" fmla="*/ 403412 h 9212841"/>
              <a:gd name="connsiteX1" fmla="*/ 6320117 w 8353864"/>
              <a:gd name="connsiteY1" fmla="*/ 403412 h 9212841"/>
              <a:gd name="connsiteX2" fmla="*/ 7513037 w 8353864"/>
              <a:gd name="connsiteY2" fmla="*/ 421833 h 9212841"/>
              <a:gd name="connsiteX3" fmla="*/ 6909972 w 8353864"/>
              <a:gd name="connsiteY3" fmla="*/ 1519391 h 9212841"/>
              <a:gd name="connsiteX4" fmla="*/ 6875287 w 8353864"/>
              <a:gd name="connsiteY4" fmla="*/ 1833049 h 9212841"/>
              <a:gd name="connsiteX5" fmla="*/ 7090468 w 8353864"/>
              <a:gd name="connsiteY5" fmla="*/ 2232580 h 9212841"/>
              <a:gd name="connsiteX6" fmla="*/ 7263254 w 8353864"/>
              <a:gd name="connsiteY6" fmla="*/ 2442207 h 9212841"/>
              <a:gd name="connsiteX7" fmla="*/ 7655919 w 8353864"/>
              <a:gd name="connsiteY7" fmla="*/ 2800270 h 9212841"/>
              <a:gd name="connsiteX8" fmla="*/ 7939612 w 8353864"/>
              <a:gd name="connsiteY8" fmla="*/ 3260811 h 9212841"/>
              <a:gd name="connsiteX9" fmla="*/ 7939463 w 8353864"/>
              <a:gd name="connsiteY9" fmla="*/ 3662609 h 9212841"/>
              <a:gd name="connsiteX10" fmla="*/ 8343310 w 8353864"/>
              <a:gd name="connsiteY10" fmla="*/ 3794312 h 9212841"/>
              <a:gd name="connsiteX11" fmla="*/ 7448704 w 8353864"/>
              <a:gd name="connsiteY11" fmla="*/ 4046878 h 9212841"/>
              <a:gd name="connsiteX12" fmla="*/ 6955496 w 8353864"/>
              <a:gd name="connsiteY12" fmla="*/ 4171375 h 9212841"/>
              <a:gd name="connsiteX13" fmla="*/ 6827289 w 8353864"/>
              <a:gd name="connsiteY13" fmla="*/ 4411712 h 9212841"/>
              <a:gd name="connsiteX14" fmla="*/ 7170550 w 8353864"/>
              <a:gd name="connsiteY14" fmla="*/ 4651815 h 9212841"/>
              <a:gd name="connsiteX15" fmla="*/ 7890187 w 8353864"/>
              <a:gd name="connsiteY15" fmla="*/ 4843030 h 9212841"/>
              <a:gd name="connsiteX16" fmla="*/ 8341189 w 8353864"/>
              <a:gd name="connsiteY16" fmla="*/ 5334209 h 9212841"/>
              <a:gd name="connsiteX17" fmla="*/ 8057038 w 8353864"/>
              <a:gd name="connsiteY17" fmla="*/ 5953805 h 9212841"/>
              <a:gd name="connsiteX18" fmla="*/ 7861062 w 8353864"/>
              <a:gd name="connsiteY18" fmla="*/ 6385338 h 9212841"/>
              <a:gd name="connsiteX19" fmla="*/ 8135099 w 8353864"/>
              <a:gd name="connsiteY19" fmla="*/ 6756292 h 9212841"/>
              <a:gd name="connsiteX20" fmla="*/ 8126411 w 8353864"/>
              <a:gd name="connsiteY20" fmla="*/ 7278241 h 9212841"/>
              <a:gd name="connsiteX21" fmla="*/ 7773183 w 8353864"/>
              <a:gd name="connsiteY21" fmla="*/ 7672281 h 9212841"/>
              <a:gd name="connsiteX22" fmla="*/ 6547220 w 8353864"/>
              <a:gd name="connsiteY22" fmla="*/ 8136896 h 9212841"/>
              <a:gd name="connsiteX23" fmla="*/ 7349918 w 8353864"/>
              <a:gd name="connsiteY23" fmla="*/ 8852258 h 9212841"/>
              <a:gd name="connsiteX24" fmla="*/ 7906225 w 8353864"/>
              <a:gd name="connsiteY24" fmla="*/ 9139678 h 9212841"/>
              <a:gd name="connsiteX25" fmla="*/ 6932762 w 8353864"/>
              <a:gd name="connsiteY25" fmla="*/ 9187978 h 9212841"/>
              <a:gd name="connsiteX26" fmla="*/ 6508376 w 8353864"/>
              <a:gd name="connsiteY26" fmla="*/ 9197788 h 9212841"/>
              <a:gd name="connsiteX27" fmla="*/ 5832133 w 8353864"/>
              <a:gd name="connsiteY27" fmla="*/ 9212841 h 9212841"/>
              <a:gd name="connsiteX28" fmla="*/ 0 w 8353864"/>
              <a:gd name="connsiteY28" fmla="*/ 9117106 h 9212841"/>
              <a:gd name="connsiteX29" fmla="*/ 0 w 8353864"/>
              <a:gd name="connsiteY29" fmla="*/ 0 h 9212841"/>
              <a:gd name="connsiteX30" fmla="*/ 6320117 w 8353864"/>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6955496 w 8346427"/>
              <a:gd name="connsiteY12" fmla="*/ 4171375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27289 w 8346427"/>
              <a:gd name="connsiteY13" fmla="*/ 441171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281084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281084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8343310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850638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529090 w 8346427"/>
              <a:gd name="connsiteY11" fmla="*/ 3956443 h 9212841"/>
              <a:gd name="connsiteX12" fmla="*/ 7206704 w 8346427"/>
              <a:gd name="connsiteY12" fmla="*/ 4090988 h 9212841"/>
              <a:gd name="connsiteX13" fmla="*/ 6847386 w 8346427"/>
              <a:gd name="connsiteY13" fmla="*/ 4321278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529090 w 8346427"/>
              <a:gd name="connsiteY11" fmla="*/ 3956443 h 9212841"/>
              <a:gd name="connsiteX12" fmla="*/ 7206704 w 8346427"/>
              <a:gd name="connsiteY12" fmla="*/ 4090988 h 9212841"/>
              <a:gd name="connsiteX13" fmla="*/ 6596177 w 8346427"/>
              <a:gd name="connsiteY13" fmla="*/ 4271037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6427"/>
              <a:gd name="connsiteY0" fmla="*/ 403412 h 9212841"/>
              <a:gd name="connsiteX1" fmla="*/ 6320117 w 8346427"/>
              <a:gd name="connsiteY1" fmla="*/ 403412 h 9212841"/>
              <a:gd name="connsiteX2" fmla="*/ 7513037 w 8346427"/>
              <a:gd name="connsiteY2" fmla="*/ 421833 h 9212841"/>
              <a:gd name="connsiteX3" fmla="*/ 6909972 w 8346427"/>
              <a:gd name="connsiteY3" fmla="*/ 1519391 h 9212841"/>
              <a:gd name="connsiteX4" fmla="*/ 6875287 w 8346427"/>
              <a:gd name="connsiteY4" fmla="*/ 1833049 h 9212841"/>
              <a:gd name="connsiteX5" fmla="*/ 7090468 w 8346427"/>
              <a:gd name="connsiteY5" fmla="*/ 2232580 h 9212841"/>
              <a:gd name="connsiteX6" fmla="*/ 7263254 w 8346427"/>
              <a:gd name="connsiteY6" fmla="*/ 2442207 h 9212841"/>
              <a:gd name="connsiteX7" fmla="*/ 7655919 w 8346427"/>
              <a:gd name="connsiteY7" fmla="*/ 2800270 h 9212841"/>
              <a:gd name="connsiteX8" fmla="*/ 7939612 w 8346427"/>
              <a:gd name="connsiteY8" fmla="*/ 3260811 h 9212841"/>
              <a:gd name="connsiteX9" fmla="*/ 7939463 w 8346427"/>
              <a:gd name="connsiteY9" fmla="*/ 3662609 h 9212841"/>
              <a:gd name="connsiteX10" fmla="*/ 7810747 w 8346427"/>
              <a:gd name="connsiteY10" fmla="*/ 3794312 h 9212841"/>
              <a:gd name="connsiteX11" fmla="*/ 7529090 w 8346427"/>
              <a:gd name="connsiteY11" fmla="*/ 3956443 h 9212841"/>
              <a:gd name="connsiteX12" fmla="*/ 7206704 w 8346427"/>
              <a:gd name="connsiteY12" fmla="*/ 4090988 h 9212841"/>
              <a:gd name="connsiteX13" fmla="*/ 6847385 w 8346427"/>
              <a:gd name="connsiteY13" fmla="*/ 4361472 h 9212841"/>
              <a:gd name="connsiteX14" fmla="*/ 7170550 w 8346427"/>
              <a:gd name="connsiteY14" fmla="*/ 4651815 h 9212841"/>
              <a:gd name="connsiteX15" fmla="*/ 7890187 w 8346427"/>
              <a:gd name="connsiteY15" fmla="*/ 4843030 h 9212841"/>
              <a:gd name="connsiteX16" fmla="*/ 8341189 w 8346427"/>
              <a:gd name="connsiteY16" fmla="*/ 5334209 h 9212841"/>
              <a:gd name="connsiteX17" fmla="*/ 8057038 w 8346427"/>
              <a:gd name="connsiteY17" fmla="*/ 5953805 h 9212841"/>
              <a:gd name="connsiteX18" fmla="*/ 7861062 w 8346427"/>
              <a:gd name="connsiteY18" fmla="*/ 6385338 h 9212841"/>
              <a:gd name="connsiteX19" fmla="*/ 8135099 w 8346427"/>
              <a:gd name="connsiteY19" fmla="*/ 6756292 h 9212841"/>
              <a:gd name="connsiteX20" fmla="*/ 8126411 w 8346427"/>
              <a:gd name="connsiteY20" fmla="*/ 7278241 h 9212841"/>
              <a:gd name="connsiteX21" fmla="*/ 7773183 w 8346427"/>
              <a:gd name="connsiteY21" fmla="*/ 7672281 h 9212841"/>
              <a:gd name="connsiteX22" fmla="*/ 6547220 w 8346427"/>
              <a:gd name="connsiteY22" fmla="*/ 8136896 h 9212841"/>
              <a:gd name="connsiteX23" fmla="*/ 7349918 w 8346427"/>
              <a:gd name="connsiteY23" fmla="*/ 8852258 h 9212841"/>
              <a:gd name="connsiteX24" fmla="*/ 7906225 w 8346427"/>
              <a:gd name="connsiteY24" fmla="*/ 9139678 h 9212841"/>
              <a:gd name="connsiteX25" fmla="*/ 6932762 w 8346427"/>
              <a:gd name="connsiteY25" fmla="*/ 9187978 h 9212841"/>
              <a:gd name="connsiteX26" fmla="*/ 6508376 w 8346427"/>
              <a:gd name="connsiteY26" fmla="*/ 9197788 h 9212841"/>
              <a:gd name="connsiteX27" fmla="*/ 5832133 w 8346427"/>
              <a:gd name="connsiteY27" fmla="*/ 9212841 h 9212841"/>
              <a:gd name="connsiteX28" fmla="*/ 0 w 8346427"/>
              <a:gd name="connsiteY28" fmla="*/ 9117106 h 9212841"/>
              <a:gd name="connsiteX29" fmla="*/ 0 w 8346427"/>
              <a:gd name="connsiteY29" fmla="*/ 0 h 9212841"/>
              <a:gd name="connsiteX30" fmla="*/ 6320117 w 8346427"/>
              <a:gd name="connsiteY30" fmla="*/ 403412 h 9212841"/>
              <a:gd name="connsiteX0" fmla="*/ 6320117 w 8344255"/>
              <a:gd name="connsiteY0" fmla="*/ 403412 h 9212841"/>
              <a:gd name="connsiteX1" fmla="*/ 6320117 w 8344255"/>
              <a:gd name="connsiteY1" fmla="*/ 403412 h 9212841"/>
              <a:gd name="connsiteX2" fmla="*/ 7513037 w 8344255"/>
              <a:gd name="connsiteY2" fmla="*/ 421833 h 9212841"/>
              <a:gd name="connsiteX3" fmla="*/ 6909972 w 8344255"/>
              <a:gd name="connsiteY3" fmla="*/ 1519391 h 9212841"/>
              <a:gd name="connsiteX4" fmla="*/ 6875287 w 8344255"/>
              <a:gd name="connsiteY4" fmla="*/ 1833049 h 9212841"/>
              <a:gd name="connsiteX5" fmla="*/ 7090468 w 8344255"/>
              <a:gd name="connsiteY5" fmla="*/ 2232580 h 9212841"/>
              <a:gd name="connsiteX6" fmla="*/ 7263254 w 8344255"/>
              <a:gd name="connsiteY6" fmla="*/ 2442207 h 9212841"/>
              <a:gd name="connsiteX7" fmla="*/ 7655919 w 8344255"/>
              <a:gd name="connsiteY7" fmla="*/ 2800270 h 9212841"/>
              <a:gd name="connsiteX8" fmla="*/ 7939612 w 8344255"/>
              <a:gd name="connsiteY8" fmla="*/ 3260811 h 9212841"/>
              <a:gd name="connsiteX9" fmla="*/ 7939463 w 8344255"/>
              <a:gd name="connsiteY9" fmla="*/ 3662609 h 9212841"/>
              <a:gd name="connsiteX10" fmla="*/ 7810747 w 8344255"/>
              <a:gd name="connsiteY10" fmla="*/ 3794312 h 9212841"/>
              <a:gd name="connsiteX11" fmla="*/ 7529090 w 8344255"/>
              <a:gd name="connsiteY11" fmla="*/ 3956443 h 9212841"/>
              <a:gd name="connsiteX12" fmla="*/ 7206704 w 8344255"/>
              <a:gd name="connsiteY12" fmla="*/ 4090988 h 9212841"/>
              <a:gd name="connsiteX13" fmla="*/ 6847385 w 8344255"/>
              <a:gd name="connsiteY13" fmla="*/ 4361472 h 9212841"/>
              <a:gd name="connsiteX14" fmla="*/ 7170550 w 8344255"/>
              <a:gd name="connsiteY14" fmla="*/ 4651815 h 9212841"/>
              <a:gd name="connsiteX15" fmla="*/ 7890187 w 8344255"/>
              <a:gd name="connsiteY15" fmla="*/ 4843030 h 9212841"/>
              <a:gd name="connsiteX16" fmla="*/ 8341189 w 8344255"/>
              <a:gd name="connsiteY16" fmla="*/ 5334209 h 9212841"/>
              <a:gd name="connsiteX17" fmla="*/ 8057038 w 8344255"/>
              <a:gd name="connsiteY17" fmla="*/ 5953805 h 9212841"/>
              <a:gd name="connsiteX18" fmla="*/ 7469176 w 8344255"/>
              <a:gd name="connsiteY18" fmla="*/ 6375289 h 9212841"/>
              <a:gd name="connsiteX19" fmla="*/ 8135099 w 8344255"/>
              <a:gd name="connsiteY19" fmla="*/ 6756292 h 9212841"/>
              <a:gd name="connsiteX20" fmla="*/ 8126411 w 8344255"/>
              <a:gd name="connsiteY20" fmla="*/ 7278241 h 9212841"/>
              <a:gd name="connsiteX21" fmla="*/ 7773183 w 8344255"/>
              <a:gd name="connsiteY21" fmla="*/ 7672281 h 9212841"/>
              <a:gd name="connsiteX22" fmla="*/ 6547220 w 8344255"/>
              <a:gd name="connsiteY22" fmla="*/ 8136896 h 9212841"/>
              <a:gd name="connsiteX23" fmla="*/ 7349918 w 8344255"/>
              <a:gd name="connsiteY23" fmla="*/ 8852258 h 9212841"/>
              <a:gd name="connsiteX24" fmla="*/ 7906225 w 8344255"/>
              <a:gd name="connsiteY24" fmla="*/ 9139678 h 9212841"/>
              <a:gd name="connsiteX25" fmla="*/ 6932762 w 8344255"/>
              <a:gd name="connsiteY25" fmla="*/ 9187978 h 9212841"/>
              <a:gd name="connsiteX26" fmla="*/ 6508376 w 8344255"/>
              <a:gd name="connsiteY26" fmla="*/ 9197788 h 9212841"/>
              <a:gd name="connsiteX27" fmla="*/ 5832133 w 8344255"/>
              <a:gd name="connsiteY27" fmla="*/ 9212841 h 9212841"/>
              <a:gd name="connsiteX28" fmla="*/ 0 w 8344255"/>
              <a:gd name="connsiteY28" fmla="*/ 9117106 h 9212841"/>
              <a:gd name="connsiteX29" fmla="*/ 0 w 8344255"/>
              <a:gd name="connsiteY29" fmla="*/ 0 h 9212841"/>
              <a:gd name="connsiteX30" fmla="*/ 6320117 w 8344255"/>
              <a:gd name="connsiteY30" fmla="*/ 403412 h 9212841"/>
              <a:gd name="connsiteX0" fmla="*/ 6320117 w 8343431"/>
              <a:gd name="connsiteY0" fmla="*/ 403412 h 9212841"/>
              <a:gd name="connsiteX1" fmla="*/ 6320117 w 8343431"/>
              <a:gd name="connsiteY1" fmla="*/ 403412 h 9212841"/>
              <a:gd name="connsiteX2" fmla="*/ 7513037 w 8343431"/>
              <a:gd name="connsiteY2" fmla="*/ 421833 h 9212841"/>
              <a:gd name="connsiteX3" fmla="*/ 6909972 w 8343431"/>
              <a:gd name="connsiteY3" fmla="*/ 1519391 h 9212841"/>
              <a:gd name="connsiteX4" fmla="*/ 6875287 w 8343431"/>
              <a:gd name="connsiteY4" fmla="*/ 1833049 h 9212841"/>
              <a:gd name="connsiteX5" fmla="*/ 7090468 w 8343431"/>
              <a:gd name="connsiteY5" fmla="*/ 2232580 h 9212841"/>
              <a:gd name="connsiteX6" fmla="*/ 7263254 w 8343431"/>
              <a:gd name="connsiteY6" fmla="*/ 2442207 h 9212841"/>
              <a:gd name="connsiteX7" fmla="*/ 7655919 w 8343431"/>
              <a:gd name="connsiteY7" fmla="*/ 2800270 h 9212841"/>
              <a:gd name="connsiteX8" fmla="*/ 7939612 w 8343431"/>
              <a:gd name="connsiteY8" fmla="*/ 3260811 h 9212841"/>
              <a:gd name="connsiteX9" fmla="*/ 7939463 w 8343431"/>
              <a:gd name="connsiteY9" fmla="*/ 3662609 h 9212841"/>
              <a:gd name="connsiteX10" fmla="*/ 7810747 w 8343431"/>
              <a:gd name="connsiteY10" fmla="*/ 3794312 h 9212841"/>
              <a:gd name="connsiteX11" fmla="*/ 7529090 w 8343431"/>
              <a:gd name="connsiteY11" fmla="*/ 3956443 h 9212841"/>
              <a:gd name="connsiteX12" fmla="*/ 7206704 w 8343431"/>
              <a:gd name="connsiteY12" fmla="*/ 4090988 h 9212841"/>
              <a:gd name="connsiteX13" fmla="*/ 6847385 w 8343431"/>
              <a:gd name="connsiteY13" fmla="*/ 4361472 h 9212841"/>
              <a:gd name="connsiteX14" fmla="*/ 7170550 w 8343431"/>
              <a:gd name="connsiteY14" fmla="*/ 4651815 h 9212841"/>
              <a:gd name="connsiteX15" fmla="*/ 7890187 w 8343431"/>
              <a:gd name="connsiteY15" fmla="*/ 4843030 h 9212841"/>
              <a:gd name="connsiteX16" fmla="*/ 8341189 w 8343431"/>
              <a:gd name="connsiteY16" fmla="*/ 5334209 h 9212841"/>
              <a:gd name="connsiteX17" fmla="*/ 8057038 w 8343431"/>
              <a:gd name="connsiteY17" fmla="*/ 5953805 h 9212841"/>
              <a:gd name="connsiteX18" fmla="*/ 7901255 w 8343431"/>
              <a:gd name="connsiteY18" fmla="*/ 6345144 h 9212841"/>
              <a:gd name="connsiteX19" fmla="*/ 8135099 w 8343431"/>
              <a:gd name="connsiteY19" fmla="*/ 6756292 h 9212841"/>
              <a:gd name="connsiteX20" fmla="*/ 8126411 w 8343431"/>
              <a:gd name="connsiteY20" fmla="*/ 7278241 h 9212841"/>
              <a:gd name="connsiteX21" fmla="*/ 7773183 w 8343431"/>
              <a:gd name="connsiteY21" fmla="*/ 7672281 h 9212841"/>
              <a:gd name="connsiteX22" fmla="*/ 6547220 w 8343431"/>
              <a:gd name="connsiteY22" fmla="*/ 8136896 h 9212841"/>
              <a:gd name="connsiteX23" fmla="*/ 7349918 w 8343431"/>
              <a:gd name="connsiteY23" fmla="*/ 8852258 h 9212841"/>
              <a:gd name="connsiteX24" fmla="*/ 7906225 w 8343431"/>
              <a:gd name="connsiteY24" fmla="*/ 9139678 h 9212841"/>
              <a:gd name="connsiteX25" fmla="*/ 6932762 w 8343431"/>
              <a:gd name="connsiteY25" fmla="*/ 9187978 h 9212841"/>
              <a:gd name="connsiteX26" fmla="*/ 6508376 w 8343431"/>
              <a:gd name="connsiteY26" fmla="*/ 9197788 h 9212841"/>
              <a:gd name="connsiteX27" fmla="*/ 5832133 w 8343431"/>
              <a:gd name="connsiteY27" fmla="*/ 9212841 h 9212841"/>
              <a:gd name="connsiteX28" fmla="*/ 0 w 8343431"/>
              <a:gd name="connsiteY28" fmla="*/ 9117106 h 9212841"/>
              <a:gd name="connsiteX29" fmla="*/ 0 w 8343431"/>
              <a:gd name="connsiteY29" fmla="*/ 0 h 9212841"/>
              <a:gd name="connsiteX30" fmla="*/ 6320117 w 8343431"/>
              <a:gd name="connsiteY30" fmla="*/ 403412 h 9212841"/>
              <a:gd name="connsiteX0" fmla="*/ 6320117 w 8343431"/>
              <a:gd name="connsiteY0" fmla="*/ 403412 h 9212841"/>
              <a:gd name="connsiteX1" fmla="*/ 6320117 w 8343431"/>
              <a:gd name="connsiteY1" fmla="*/ 403412 h 9212841"/>
              <a:gd name="connsiteX2" fmla="*/ 7513037 w 8343431"/>
              <a:gd name="connsiteY2" fmla="*/ 421833 h 9212841"/>
              <a:gd name="connsiteX3" fmla="*/ 6909972 w 8343431"/>
              <a:gd name="connsiteY3" fmla="*/ 1519391 h 9212841"/>
              <a:gd name="connsiteX4" fmla="*/ 6875287 w 8343431"/>
              <a:gd name="connsiteY4" fmla="*/ 1833049 h 9212841"/>
              <a:gd name="connsiteX5" fmla="*/ 7090468 w 8343431"/>
              <a:gd name="connsiteY5" fmla="*/ 2232580 h 9212841"/>
              <a:gd name="connsiteX6" fmla="*/ 7263254 w 8343431"/>
              <a:gd name="connsiteY6" fmla="*/ 2442207 h 9212841"/>
              <a:gd name="connsiteX7" fmla="*/ 7655919 w 8343431"/>
              <a:gd name="connsiteY7" fmla="*/ 2800270 h 9212841"/>
              <a:gd name="connsiteX8" fmla="*/ 7939612 w 8343431"/>
              <a:gd name="connsiteY8" fmla="*/ 3260811 h 9212841"/>
              <a:gd name="connsiteX9" fmla="*/ 7939463 w 8343431"/>
              <a:gd name="connsiteY9" fmla="*/ 3662609 h 9212841"/>
              <a:gd name="connsiteX10" fmla="*/ 7810747 w 8343431"/>
              <a:gd name="connsiteY10" fmla="*/ 3794312 h 9212841"/>
              <a:gd name="connsiteX11" fmla="*/ 7529090 w 8343431"/>
              <a:gd name="connsiteY11" fmla="*/ 3956443 h 9212841"/>
              <a:gd name="connsiteX12" fmla="*/ 7206704 w 8343431"/>
              <a:gd name="connsiteY12" fmla="*/ 4090988 h 9212841"/>
              <a:gd name="connsiteX13" fmla="*/ 6847385 w 8343431"/>
              <a:gd name="connsiteY13" fmla="*/ 4361472 h 9212841"/>
              <a:gd name="connsiteX14" fmla="*/ 7170550 w 8343431"/>
              <a:gd name="connsiteY14" fmla="*/ 4651815 h 9212841"/>
              <a:gd name="connsiteX15" fmla="*/ 7890187 w 8343431"/>
              <a:gd name="connsiteY15" fmla="*/ 4843030 h 9212841"/>
              <a:gd name="connsiteX16" fmla="*/ 8341189 w 8343431"/>
              <a:gd name="connsiteY16" fmla="*/ 5334209 h 9212841"/>
              <a:gd name="connsiteX17" fmla="*/ 8057038 w 8343431"/>
              <a:gd name="connsiteY17" fmla="*/ 5953805 h 9212841"/>
              <a:gd name="connsiteX18" fmla="*/ 7901255 w 8343431"/>
              <a:gd name="connsiteY18" fmla="*/ 6345144 h 9212841"/>
              <a:gd name="connsiteX19" fmla="*/ 7481957 w 8343431"/>
              <a:gd name="connsiteY19" fmla="*/ 6927114 h 9212841"/>
              <a:gd name="connsiteX20" fmla="*/ 8126411 w 8343431"/>
              <a:gd name="connsiteY20" fmla="*/ 7278241 h 9212841"/>
              <a:gd name="connsiteX21" fmla="*/ 7773183 w 8343431"/>
              <a:gd name="connsiteY21" fmla="*/ 7672281 h 9212841"/>
              <a:gd name="connsiteX22" fmla="*/ 6547220 w 8343431"/>
              <a:gd name="connsiteY22" fmla="*/ 8136896 h 9212841"/>
              <a:gd name="connsiteX23" fmla="*/ 7349918 w 8343431"/>
              <a:gd name="connsiteY23" fmla="*/ 8852258 h 9212841"/>
              <a:gd name="connsiteX24" fmla="*/ 7906225 w 8343431"/>
              <a:gd name="connsiteY24" fmla="*/ 9139678 h 9212841"/>
              <a:gd name="connsiteX25" fmla="*/ 6932762 w 8343431"/>
              <a:gd name="connsiteY25" fmla="*/ 9187978 h 9212841"/>
              <a:gd name="connsiteX26" fmla="*/ 6508376 w 8343431"/>
              <a:gd name="connsiteY26" fmla="*/ 9197788 h 9212841"/>
              <a:gd name="connsiteX27" fmla="*/ 5832133 w 8343431"/>
              <a:gd name="connsiteY27" fmla="*/ 9212841 h 9212841"/>
              <a:gd name="connsiteX28" fmla="*/ 0 w 8343431"/>
              <a:gd name="connsiteY28" fmla="*/ 9117106 h 9212841"/>
              <a:gd name="connsiteX29" fmla="*/ 0 w 8343431"/>
              <a:gd name="connsiteY29" fmla="*/ 0 h 9212841"/>
              <a:gd name="connsiteX30" fmla="*/ 6320117 w 8343431"/>
              <a:gd name="connsiteY30" fmla="*/ 403412 h 9212841"/>
              <a:gd name="connsiteX0" fmla="*/ 6320117 w 8343376"/>
              <a:gd name="connsiteY0" fmla="*/ 403412 h 9212841"/>
              <a:gd name="connsiteX1" fmla="*/ 6320117 w 8343376"/>
              <a:gd name="connsiteY1" fmla="*/ 403412 h 9212841"/>
              <a:gd name="connsiteX2" fmla="*/ 7513037 w 8343376"/>
              <a:gd name="connsiteY2" fmla="*/ 421833 h 9212841"/>
              <a:gd name="connsiteX3" fmla="*/ 6909972 w 8343376"/>
              <a:gd name="connsiteY3" fmla="*/ 1519391 h 9212841"/>
              <a:gd name="connsiteX4" fmla="*/ 6875287 w 8343376"/>
              <a:gd name="connsiteY4" fmla="*/ 1833049 h 9212841"/>
              <a:gd name="connsiteX5" fmla="*/ 7090468 w 8343376"/>
              <a:gd name="connsiteY5" fmla="*/ 2232580 h 9212841"/>
              <a:gd name="connsiteX6" fmla="*/ 7263254 w 8343376"/>
              <a:gd name="connsiteY6" fmla="*/ 2442207 h 9212841"/>
              <a:gd name="connsiteX7" fmla="*/ 7655919 w 8343376"/>
              <a:gd name="connsiteY7" fmla="*/ 2800270 h 9212841"/>
              <a:gd name="connsiteX8" fmla="*/ 7939612 w 8343376"/>
              <a:gd name="connsiteY8" fmla="*/ 3260811 h 9212841"/>
              <a:gd name="connsiteX9" fmla="*/ 7939463 w 8343376"/>
              <a:gd name="connsiteY9" fmla="*/ 3662609 h 9212841"/>
              <a:gd name="connsiteX10" fmla="*/ 7810747 w 8343376"/>
              <a:gd name="connsiteY10" fmla="*/ 3794312 h 9212841"/>
              <a:gd name="connsiteX11" fmla="*/ 7529090 w 8343376"/>
              <a:gd name="connsiteY11" fmla="*/ 3956443 h 9212841"/>
              <a:gd name="connsiteX12" fmla="*/ 7206704 w 8343376"/>
              <a:gd name="connsiteY12" fmla="*/ 4090988 h 9212841"/>
              <a:gd name="connsiteX13" fmla="*/ 6847385 w 8343376"/>
              <a:gd name="connsiteY13" fmla="*/ 4361472 h 9212841"/>
              <a:gd name="connsiteX14" fmla="*/ 7170550 w 8343376"/>
              <a:gd name="connsiteY14" fmla="*/ 4651815 h 9212841"/>
              <a:gd name="connsiteX15" fmla="*/ 7890187 w 8343376"/>
              <a:gd name="connsiteY15" fmla="*/ 4843030 h 9212841"/>
              <a:gd name="connsiteX16" fmla="*/ 8341189 w 8343376"/>
              <a:gd name="connsiteY16" fmla="*/ 5334209 h 9212841"/>
              <a:gd name="connsiteX17" fmla="*/ 8057038 w 8343376"/>
              <a:gd name="connsiteY17" fmla="*/ 5953805 h 9212841"/>
              <a:gd name="connsiteX18" fmla="*/ 7941448 w 8343376"/>
              <a:gd name="connsiteY18" fmla="*/ 6515966 h 9212841"/>
              <a:gd name="connsiteX19" fmla="*/ 7481957 w 8343376"/>
              <a:gd name="connsiteY19" fmla="*/ 6927114 h 9212841"/>
              <a:gd name="connsiteX20" fmla="*/ 8126411 w 8343376"/>
              <a:gd name="connsiteY20" fmla="*/ 7278241 h 9212841"/>
              <a:gd name="connsiteX21" fmla="*/ 7773183 w 8343376"/>
              <a:gd name="connsiteY21" fmla="*/ 7672281 h 9212841"/>
              <a:gd name="connsiteX22" fmla="*/ 6547220 w 8343376"/>
              <a:gd name="connsiteY22" fmla="*/ 8136896 h 9212841"/>
              <a:gd name="connsiteX23" fmla="*/ 7349918 w 8343376"/>
              <a:gd name="connsiteY23" fmla="*/ 8852258 h 9212841"/>
              <a:gd name="connsiteX24" fmla="*/ 7906225 w 8343376"/>
              <a:gd name="connsiteY24" fmla="*/ 9139678 h 9212841"/>
              <a:gd name="connsiteX25" fmla="*/ 6932762 w 8343376"/>
              <a:gd name="connsiteY25" fmla="*/ 9187978 h 9212841"/>
              <a:gd name="connsiteX26" fmla="*/ 6508376 w 8343376"/>
              <a:gd name="connsiteY26" fmla="*/ 9197788 h 9212841"/>
              <a:gd name="connsiteX27" fmla="*/ 5832133 w 8343376"/>
              <a:gd name="connsiteY27" fmla="*/ 9212841 h 9212841"/>
              <a:gd name="connsiteX28" fmla="*/ 0 w 8343376"/>
              <a:gd name="connsiteY28" fmla="*/ 9117106 h 9212841"/>
              <a:gd name="connsiteX29" fmla="*/ 0 w 8343376"/>
              <a:gd name="connsiteY29" fmla="*/ 0 h 9212841"/>
              <a:gd name="connsiteX30" fmla="*/ 6320117 w 8343376"/>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8126411 w 8365907"/>
              <a:gd name="connsiteY20" fmla="*/ 7278241 h 9212841"/>
              <a:gd name="connsiteX21" fmla="*/ 7773183 w 8365907"/>
              <a:gd name="connsiteY21" fmla="*/ 7672281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8126411 w 8365907"/>
              <a:gd name="connsiteY20" fmla="*/ 7278241 h 9212841"/>
              <a:gd name="connsiteX21" fmla="*/ 7773183 w 8365907"/>
              <a:gd name="connsiteY21" fmla="*/ 7672281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7773183 w 8365907"/>
              <a:gd name="connsiteY21" fmla="*/ 7672281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810747 w 8365907"/>
              <a:gd name="connsiteY10" fmla="*/ 3794312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981569 w 8365907"/>
              <a:gd name="connsiteY10" fmla="*/ 3894796 h 9212841"/>
              <a:gd name="connsiteX11" fmla="*/ 7529090 w 8365907"/>
              <a:gd name="connsiteY11" fmla="*/ 3956443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981569 w 8365907"/>
              <a:gd name="connsiteY10" fmla="*/ 3894796 h 9212841"/>
              <a:gd name="connsiteX11" fmla="*/ 7699912 w 8365907"/>
              <a:gd name="connsiteY11" fmla="*/ 4247845 h 9212841"/>
              <a:gd name="connsiteX12" fmla="*/ 7206704 w 8365907"/>
              <a:gd name="connsiteY12" fmla="*/ 4090988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7939463 w 8365907"/>
              <a:gd name="connsiteY9" fmla="*/ 3662609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7939612 w 8365907"/>
              <a:gd name="connsiteY8" fmla="*/ 326081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655919 w 8365907"/>
              <a:gd name="connsiteY7" fmla="*/ 2800270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263254 w 8365907"/>
              <a:gd name="connsiteY6" fmla="*/ 2442207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090468 w 8365907"/>
              <a:gd name="connsiteY5" fmla="*/ 2232580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75287 w 8365907"/>
              <a:gd name="connsiteY4" fmla="*/ 1833049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7981569 w 8365907"/>
              <a:gd name="connsiteY10" fmla="*/ 3894796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847385 w 8365907"/>
              <a:gd name="connsiteY13" fmla="*/ 4361472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99912 w 8365907"/>
              <a:gd name="connsiteY11" fmla="*/ 424784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17176 w 8365907"/>
              <a:gd name="connsiteY7" fmla="*/ 2398336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836789 w 8365907"/>
              <a:gd name="connsiteY7" fmla="*/ 2368191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836789 w 8365907"/>
              <a:gd name="connsiteY7" fmla="*/ 2368191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464221 w 8365907"/>
              <a:gd name="connsiteY6" fmla="*/ 218095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170855 w 8365907"/>
              <a:gd name="connsiteY5" fmla="*/ 2091903 h 9212841"/>
              <a:gd name="connsiteX6" fmla="*/ 7594849 w 8365907"/>
              <a:gd name="connsiteY6" fmla="*/ 212066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7907128 w 8365907"/>
              <a:gd name="connsiteY7" fmla="*/ 2348094 h 9212841"/>
              <a:gd name="connsiteX8" fmla="*/ 8180772 w 8365907"/>
              <a:gd name="connsiteY8" fmla="*/ 2778491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7907128 w 8365907"/>
              <a:gd name="connsiteY7" fmla="*/ 2348094 h 9212841"/>
              <a:gd name="connsiteX8" fmla="*/ 8311401 w 8365907"/>
              <a:gd name="connsiteY8" fmla="*/ 2969409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041859 w 8365907"/>
              <a:gd name="connsiteY10" fmla="*/ 399527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371822 w 8365907"/>
              <a:gd name="connsiteY5" fmla="*/ 1971322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594849 w 8365907"/>
              <a:gd name="connsiteY6" fmla="*/ 2120660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787095 w 8365907"/>
              <a:gd name="connsiteY13" fmla="*/ 4441859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97627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975686 w 8365907"/>
              <a:gd name="connsiteY20" fmla="*/ 7428966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81957 w 8365907"/>
              <a:gd name="connsiteY19" fmla="*/ 6927114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78880 w 8365907"/>
              <a:gd name="connsiteY21" fmla="*/ 7632088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547220 w 8365907"/>
              <a:gd name="connsiteY22" fmla="*/ 8136896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349918 w 8365907"/>
              <a:gd name="connsiteY23" fmla="*/ 8852258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471909 w 8365907"/>
              <a:gd name="connsiteY19" fmla="*/ 68969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101479 w 8365907"/>
              <a:gd name="connsiteY20" fmla="*/ 729833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6808542 w 8365907"/>
              <a:gd name="connsiteY21" fmla="*/ 759189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41662 w 8365907"/>
              <a:gd name="connsiteY21" fmla="*/ 8140535 h 9212841"/>
              <a:gd name="connsiteX22" fmla="*/ 6738139 w 8365907"/>
              <a:gd name="connsiteY22" fmla="*/ 8146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41662 w 8365907"/>
              <a:gd name="connsiteY21" fmla="*/ 8140535 h 9212841"/>
              <a:gd name="connsiteX22" fmla="*/ 7276619 w 8365907"/>
              <a:gd name="connsiteY22" fmla="*/ 856350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7276619 w 8365907"/>
              <a:gd name="connsiteY22" fmla="*/ 856350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6921019 w 8365907"/>
              <a:gd name="connsiteY22" fmla="*/ 8400945 h 9212841"/>
              <a:gd name="connsiteX23" fmla="*/ 7621224 w 8365907"/>
              <a:gd name="connsiteY23" fmla="*/ 868143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6921019 w 8365907"/>
              <a:gd name="connsiteY22" fmla="*/ 8400945 h 9212841"/>
              <a:gd name="connsiteX23" fmla="*/ 7164024 w 8365907"/>
              <a:gd name="connsiteY23" fmla="*/ 880335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65907"/>
              <a:gd name="connsiteY0" fmla="*/ 403412 h 9212841"/>
              <a:gd name="connsiteX1" fmla="*/ 6320117 w 8365907"/>
              <a:gd name="connsiteY1" fmla="*/ 403412 h 9212841"/>
              <a:gd name="connsiteX2" fmla="*/ 7513037 w 8365907"/>
              <a:gd name="connsiteY2" fmla="*/ 421833 h 9212841"/>
              <a:gd name="connsiteX3" fmla="*/ 6909972 w 8365907"/>
              <a:gd name="connsiteY3" fmla="*/ 1519391 h 9212841"/>
              <a:gd name="connsiteX4" fmla="*/ 6895384 w 8365907"/>
              <a:gd name="connsiteY4" fmla="*/ 1853145 h 9212841"/>
              <a:gd name="connsiteX5" fmla="*/ 7251242 w 8365907"/>
              <a:gd name="connsiteY5" fmla="*/ 1951225 h 9212841"/>
              <a:gd name="connsiteX6" fmla="*/ 7624994 w 8365907"/>
              <a:gd name="connsiteY6" fmla="*/ 2130708 h 9212841"/>
              <a:gd name="connsiteX7" fmla="*/ 8087998 w 8365907"/>
              <a:gd name="connsiteY7" fmla="*/ 2488771 h 9212841"/>
              <a:gd name="connsiteX8" fmla="*/ 8311401 w 8365907"/>
              <a:gd name="connsiteY8" fmla="*/ 2969409 h 9212841"/>
              <a:gd name="connsiteX9" fmla="*/ 8281107 w 8365907"/>
              <a:gd name="connsiteY9" fmla="*/ 3501835 h 9212841"/>
              <a:gd name="connsiteX10" fmla="*/ 8152391 w 8365907"/>
              <a:gd name="connsiteY10" fmla="*/ 3874699 h 9212841"/>
              <a:gd name="connsiteX11" fmla="*/ 7689863 w 8365907"/>
              <a:gd name="connsiteY11" fmla="*/ 4187555 h 9212841"/>
              <a:gd name="connsiteX12" fmla="*/ 7246897 w 8365907"/>
              <a:gd name="connsiteY12" fmla="*/ 4281906 h 9212841"/>
              <a:gd name="connsiteX13" fmla="*/ 6827288 w 8365907"/>
              <a:gd name="connsiteY13" fmla="*/ 4431810 h 9212841"/>
              <a:gd name="connsiteX14" fmla="*/ 7170550 w 8365907"/>
              <a:gd name="connsiteY14" fmla="*/ 4651815 h 9212841"/>
              <a:gd name="connsiteX15" fmla="*/ 7890187 w 8365907"/>
              <a:gd name="connsiteY15" fmla="*/ 4843030 h 9212841"/>
              <a:gd name="connsiteX16" fmla="*/ 8341189 w 8365907"/>
              <a:gd name="connsiteY16" fmla="*/ 5334209 h 9212841"/>
              <a:gd name="connsiteX17" fmla="*/ 8268053 w 8365907"/>
              <a:gd name="connsiteY17" fmla="*/ 6064336 h 9212841"/>
              <a:gd name="connsiteX18" fmla="*/ 7941448 w 8365907"/>
              <a:gd name="connsiteY18" fmla="*/ 6515966 h 9212841"/>
              <a:gd name="connsiteX19" fmla="*/ 7055349 w 8365907"/>
              <a:gd name="connsiteY19" fmla="*/ 6744569 h 9212841"/>
              <a:gd name="connsiteX20" fmla="*/ 7792359 w 8365907"/>
              <a:gd name="connsiteY20" fmla="*/ 7633617 h 9212841"/>
              <a:gd name="connsiteX21" fmla="*/ 7661982 w 8365907"/>
              <a:gd name="connsiteY21" fmla="*/ 8242135 h 9212841"/>
              <a:gd name="connsiteX22" fmla="*/ 6921019 w 8365907"/>
              <a:gd name="connsiteY22" fmla="*/ 8400945 h 9212841"/>
              <a:gd name="connsiteX23" fmla="*/ 7164024 w 8365907"/>
              <a:gd name="connsiteY23" fmla="*/ 8803356 h 9212841"/>
              <a:gd name="connsiteX24" fmla="*/ 7906225 w 8365907"/>
              <a:gd name="connsiteY24" fmla="*/ 9139678 h 9212841"/>
              <a:gd name="connsiteX25" fmla="*/ 6932762 w 8365907"/>
              <a:gd name="connsiteY25" fmla="*/ 9187978 h 9212841"/>
              <a:gd name="connsiteX26" fmla="*/ 6508376 w 8365907"/>
              <a:gd name="connsiteY26" fmla="*/ 9197788 h 9212841"/>
              <a:gd name="connsiteX27" fmla="*/ 5832133 w 8365907"/>
              <a:gd name="connsiteY27" fmla="*/ 9212841 h 9212841"/>
              <a:gd name="connsiteX28" fmla="*/ 0 w 8365907"/>
              <a:gd name="connsiteY28" fmla="*/ 9117106 h 9212841"/>
              <a:gd name="connsiteX29" fmla="*/ 0 w 8365907"/>
              <a:gd name="connsiteY29" fmla="*/ 0 h 9212841"/>
              <a:gd name="connsiteX30" fmla="*/ 6320117 w 8365907"/>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890187 w 8312354"/>
              <a:gd name="connsiteY15" fmla="*/ 4843030 h 9212841"/>
              <a:gd name="connsiteX16" fmla="*/ 8178629 w 8312354"/>
              <a:gd name="connsiteY16" fmla="*/ 5334209 h 9212841"/>
              <a:gd name="connsiteX17" fmla="*/ 8268053 w 8312354"/>
              <a:gd name="connsiteY17" fmla="*/ 6064336 h 9212841"/>
              <a:gd name="connsiteX18" fmla="*/ 7941448 w 8312354"/>
              <a:gd name="connsiteY18" fmla="*/ 651596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268053 w 8312354"/>
              <a:gd name="connsiteY17" fmla="*/ 6064336 h 9212841"/>
              <a:gd name="connsiteX18" fmla="*/ 7941448 w 8312354"/>
              <a:gd name="connsiteY18" fmla="*/ 651596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941448 w 8312354"/>
              <a:gd name="connsiteY18" fmla="*/ 651596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095333 w 8312354"/>
              <a:gd name="connsiteY17" fmla="*/ 599321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178629 w 8312354"/>
              <a:gd name="connsiteY16" fmla="*/ 533420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47947 w 8312354"/>
              <a:gd name="connsiteY15" fmla="*/ 489383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70550 w 8312354"/>
              <a:gd name="connsiteY14" fmla="*/ 4651815 h 9212841"/>
              <a:gd name="connsiteX15" fmla="*/ 7717467 w 8312354"/>
              <a:gd name="connsiteY15" fmla="*/ 490399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8190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5142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209109 w 8312354"/>
              <a:gd name="connsiteY16" fmla="*/ 524276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32209"/>
              <a:gd name="connsiteY0" fmla="*/ 403412 h 9212841"/>
              <a:gd name="connsiteX1" fmla="*/ 6320117 w 8332209"/>
              <a:gd name="connsiteY1" fmla="*/ 403412 h 9212841"/>
              <a:gd name="connsiteX2" fmla="*/ 7513037 w 8332209"/>
              <a:gd name="connsiteY2" fmla="*/ 421833 h 9212841"/>
              <a:gd name="connsiteX3" fmla="*/ 6909972 w 8332209"/>
              <a:gd name="connsiteY3" fmla="*/ 1519391 h 9212841"/>
              <a:gd name="connsiteX4" fmla="*/ 6895384 w 8332209"/>
              <a:gd name="connsiteY4" fmla="*/ 1853145 h 9212841"/>
              <a:gd name="connsiteX5" fmla="*/ 7251242 w 8332209"/>
              <a:gd name="connsiteY5" fmla="*/ 1951225 h 9212841"/>
              <a:gd name="connsiteX6" fmla="*/ 7624994 w 8332209"/>
              <a:gd name="connsiteY6" fmla="*/ 2130708 h 9212841"/>
              <a:gd name="connsiteX7" fmla="*/ 8087998 w 8332209"/>
              <a:gd name="connsiteY7" fmla="*/ 2488771 h 9212841"/>
              <a:gd name="connsiteX8" fmla="*/ 8311401 w 8332209"/>
              <a:gd name="connsiteY8" fmla="*/ 2969409 h 9212841"/>
              <a:gd name="connsiteX9" fmla="*/ 8281107 w 8332209"/>
              <a:gd name="connsiteY9" fmla="*/ 3501835 h 9212841"/>
              <a:gd name="connsiteX10" fmla="*/ 8152391 w 8332209"/>
              <a:gd name="connsiteY10" fmla="*/ 3874699 h 9212841"/>
              <a:gd name="connsiteX11" fmla="*/ 7689863 w 8332209"/>
              <a:gd name="connsiteY11" fmla="*/ 4187555 h 9212841"/>
              <a:gd name="connsiteX12" fmla="*/ 7246897 w 8332209"/>
              <a:gd name="connsiteY12" fmla="*/ 4251426 h 9212841"/>
              <a:gd name="connsiteX13" fmla="*/ 6827288 w 8332209"/>
              <a:gd name="connsiteY13" fmla="*/ 4431810 h 9212841"/>
              <a:gd name="connsiteX14" fmla="*/ 7109590 w 8332209"/>
              <a:gd name="connsiteY14" fmla="*/ 4682295 h 9212841"/>
              <a:gd name="connsiteX15" fmla="*/ 7717467 w 8332209"/>
              <a:gd name="connsiteY15" fmla="*/ 4903990 h 9212841"/>
              <a:gd name="connsiteX16" fmla="*/ 8209109 w 8332209"/>
              <a:gd name="connsiteY16" fmla="*/ 5242769 h 9212841"/>
              <a:gd name="connsiteX17" fmla="*/ 8186773 w 8332209"/>
              <a:gd name="connsiteY17" fmla="*/ 6064336 h 9212841"/>
              <a:gd name="connsiteX18" fmla="*/ 7758568 w 8332209"/>
              <a:gd name="connsiteY18" fmla="*/ 6495646 h 9212841"/>
              <a:gd name="connsiteX19" fmla="*/ 7055349 w 8332209"/>
              <a:gd name="connsiteY19" fmla="*/ 6744569 h 9212841"/>
              <a:gd name="connsiteX20" fmla="*/ 7792359 w 8332209"/>
              <a:gd name="connsiteY20" fmla="*/ 7633617 h 9212841"/>
              <a:gd name="connsiteX21" fmla="*/ 7661982 w 8332209"/>
              <a:gd name="connsiteY21" fmla="*/ 8242135 h 9212841"/>
              <a:gd name="connsiteX22" fmla="*/ 6921019 w 8332209"/>
              <a:gd name="connsiteY22" fmla="*/ 8400945 h 9212841"/>
              <a:gd name="connsiteX23" fmla="*/ 7164024 w 8332209"/>
              <a:gd name="connsiteY23" fmla="*/ 8803356 h 9212841"/>
              <a:gd name="connsiteX24" fmla="*/ 7906225 w 8332209"/>
              <a:gd name="connsiteY24" fmla="*/ 9139678 h 9212841"/>
              <a:gd name="connsiteX25" fmla="*/ 6932762 w 8332209"/>
              <a:gd name="connsiteY25" fmla="*/ 9187978 h 9212841"/>
              <a:gd name="connsiteX26" fmla="*/ 6508376 w 8332209"/>
              <a:gd name="connsiteY26" fmla="*/ 9197788 h 9212841"/>
              <a:gd name="connsiteX27" fmla="*/ 5832133 w 8332209"/>
              <a:gd name="connsiteY27" fmla="*/ 9212841 h 9212841"/>
              <a:gd name="connsiteX28" fmla="*/ 0 w 8332209"/>
              <a:gd name="connsiteY28" fmla="*/ 9117106 h 9212841"/>
              <a:gd name="connsiteX29" fmla="*/ 0 w 8332209"/>
              <a:gd name="connsiteY29" fmla="*/ 0 h 9212841"/>
              <a:gd name="connsiteX30" fmla="*/ 6320117 w 8332209"/>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5142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127829 w 8312354"/>
              <a:gd name="connsiteY16" fmla="*/ 526308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312354"/>
              <a:gd name="connsiteY0" fmla="*/ 403412 h 9212841"/>
              <a:gd name="connsiteX1" fmla="*/ 6320117 w 8312354"/>
              <a:gd name="connsiteY1" fmla="*/ 403412 h 9212841"/>
              <a:gd name="connsiteX2" fmla="*/ 7513037 w 8312354"/>
              <a:gd name="connsiteY2" fmla="*/ 421833 h 9212841"/>
              <a:gd name="connsiteX3" fmla="*/ 6909972 w 8312354"/>
              <a:gd name="connsiteY3" fmla="*/ 1519391 h 9212841"/>
              <a:gd name="connsiteX4" fmla="*/ 6895384 w 8312354"/>
              <a:gd name="connsiteY4" fmla="*/ 1853145 h 9212841"/>
              <a:gd name="connsiteX5" fmla="*/ 7251242 w 8312354"/>
              <a:gd name="connsiteY5" fmla="*/ 1951225 h 9212841"/>
              <a:gd name="connsiteX6" fmla="*/ 7624994 w 8312354"/>
              <a:gd name="connsiteY6" fmla="*/ 2130708 h 9212841"/>
              <a:gd name="connsiteX7" fmla="*/ 8087998 w 8312354"/>
              <a:gd name="connsiteY7" fmla="*/ 2488771 h 9212841"/>
              <a:gd name="connsiteX8" fmla="*/ 8311401 w 8312354"/>
              <a:gd name="connsiteY8" fmla="*/ 2969409 h 9212841"/>
              <a:gd name="connsiteX9" fmla="*/ 8281107 w 8312354"/>
              <a:gd name="connsiteY9" fmla="*/ 3501835 h 9212841"/>
              <a:gd name="connsiteX10" fmla="*/ 8152391 w 8312354"/>
              <a:gd name="connsiteY10" fmla="*/ 3874699 h 9212841"/>
              <a:gd name="connsiteX11" fmla="*/ 7689863 w 8312354"/>
              <a:gd name="connsiteY11" fmla="*/ 4187555 h 9212841"/>
              <a:gd name="connsiteX12" fmla="*/ 7246897 w 8312354"/>
              <a:gd name="connsiteY12" fmla="*/ 4251426 h 9212841"/>
              <a:gd name="connsiteX13" fmla="*/ 6827288 w 8312354"/>
              <a:gd name="connsiteY13" fmla="*/ 4431810 h 9212841"/>
              <a:gd name="connsiteX14" fmla="*/ 7109590 w 8312354"/>
              <a:gd name="connsiteY14" fmla="*/ 4682295 h 9212841"/>
              <a:gd name="connsiteX15" fmla="*/ 7717467 w 8312354"/>
              <a:gd name="connsiteY15" fmla="*/ 4903990 h 9212841"/>
              <a:gd name="connsiteX16" fmla="*/ 8127829 w 8312354"/>
              <a:gd name="connsiteY16" fmla="*/ 5263089 h 9212841"/>
              <a:gd name="connsiteX17" fmla="*/ 8186773 w 8312354"/>
              <a:gd name="connsiteY17" fmla="*/ 6064336 h 9212841"/>
              <a:gd name="connsiteX18" fmla="*/ 7758568 w 8312354"/>
              <a:gd name="connsiteY18" fmla="*/ 6495646 h 9212841"/>
              <a:gd name="connsiteX19" fmla="*/ 7055349 w 8312354"/>
              <a:gd name="connsiteY19" fmla="*/ 6744569 h 9212841"/>
              <a:gd name="connsiteX20" fmla="*/ 7792359 w 8312354"/>
              <a:gd name="connsiteY20" fmla="*/ 7633617 h 9212841"/>
              <a:gd name="connsiteX21" fmla="*/ 7661982 w 8312354"/>
              <a:gd name="connsiteY21" fmla="*/ 8242135 h 9212841"/>
              <a:gd name="connsiteX22" fmla="*/ 6921019 w 8312354"/>
              <a:gd name="connsiteY22" fmla="*/ 8400945 h 9212841"/>
              <a:gd name="connsiteX23" fmla="*/ 7164024 w 8312354"/>
              <a:gd name="connsiteY23" fmla="*/ 8803356 h 9212841"/>
              <a:gd name="connsiteX24" fmla="*/ 7906225 w 8312354"/>
              <a:gd name="connsiteY24" fmla="*/ 9139678 h 9212841"/>
              <a:gd name="connsiteX25" fmla="*/ 6932762 w 8312354"/>
              <a:gd name="connsiteY25" fmla="*/ 9187978 h 9212841"/>
              <a:gd name="connsiteX26" fmla="*/ 6508376 w 8312354"/>
              <a:gd name="connsiteY26" fmla="*/ 9197788 h 9212841"/>
              <a:gd name="connsiteX27" fmla="*/ 5832133 w 8312354"/>
              <a:gd name="connsiteY27" fmla="*/ 9212841 h 9212841"/>
              <a:gd name="connsiteX28" fmla="*/ 0 w 8312354"/>
              <a:gd name="connsiteY28" fmla="*/ 9117106 h 9212841"/>
              <a:gd name="connsiteX29" fmla="*/ 0 w 8312354"/>
              <a:gd name="connsiteY29" fmla="*/ 0 h 9212841"/>
              <a:gd name="connsiteX30" fmla="*/ 6320117 w 8312354"/>
              <a:gd name="connsiteY30" fmla="*/ 403412 h 9212841"/>
              <a:gd name="connsiteX0" fmla="*/ 6320117 w 8527766"/>
              <a:gd name="connsiteY0" fmla="*/ 403412 h 9212841"/>
              <a:gd name="connsiteX1" fmla="*/ 6320117 w 8527766"/>
              <a:gd name="connsiteY1" fmla="*/ 403412 h 9212841"/>
              <a:gd name="connsiteX2" fmla="*/ 7513037 w 8527766"/>
              <a:gd name="connsiteY2" fmla="*/ 421833 h 9212841"/>
              <a:gd name="connsiteX3" fmla="*/ 6909972 w 8527766"/>
              <a:gd name="connsiteY3" fmla="*/ 1519391 h 9212841"/>
              <a:gd name="connsiteX4" fmla="*/ 6895384 w 8527766"/>
              <a:gd name="connsiteY4" fmla="*/ 1853145 h 9212841"/>
              <a:gd name="connsiteX5" fmla="*/ 7251242 w 8527766"/>
              <a:gd name="connsiteY5" fmla="*/ 1951225 h 9212841"/>
              <a:gd name="connsiteX6" fmla="*/ 7624994 w 8527766"/>
              <a:gd name="connsiteY6" fmla="*/ 2130708 h 9212841"/>
              <a:gd name="connsiteX7" fmla="*/ 8087998 w 8527766"/>
              <a:gd name="connsiteY7" fmla="*/ 2488771 h 9212841"/>
              <a:gd name="connsiteX8" fmla="*/ 8311401 w 8527766"/>
              <a:gd name="connsiteY8" fmla="*/ 2969409 h 9212841"/>
              <a:gd name="connsiteX9" fmla="*/ 8524947 w 8527766"/>
              <a:gd name="connsiteY9" fmla="*/ 3522155 h 9212841"/>
              <a:gd name="connsiteX10" fmla="*/ 8152391 w 8527766"/>
              <a:gd name="connsiteY10" fmla="*/ 3874699 h 9212841"/>
              <a:gd name="connsiteX11" fmla="*/ 7689863 w 8527766"/>
              <a:gd name="connsiteY11" fmla="*/ 4187555 h 9212841"/>
              <a:gd name="connsiteX12" fmla="*/ 7246897 w 8527766"/>
              <a:gd name="connsiteY12" fmla="*/ 4251426 h 9212841"/>
              <a:gd name="connsiteX13" fmla="*/ 6827288 w 8527766"/>
              <a:gd name="connsiteY13" fmla="*/ 4431810 h 9212841"/>
              <a:gd name="connsiteX14" fmla="*/ 7109590 w 8527766"/>
              <a:gd name="connsiteY14" fmla="*/ 4682295 h 9212841"/>
              <a:gd name="connsiteX15" fmla="*/ 7717467 w 8527766"/>
              <a:gd name="connsiteY15" fmla="*/ 4903990 h 9212841"/>
              <a:gd name="connsiteX16" fmla="*/ 8127829 w 8527766"/>
              <a:gd name="connsiteY16" fmla="*/ 5263089 h 9212841"/>
              <a:gd name="connsiteX17" fmla="*/ 8186773 w 8527766"/>
              <a:gd name="connsiteY17" fmla="*/ 6064336 h 9212841"/>
              <a:gd name="connsiteX18" fmla="*/ 7758568 w 8527766"/>
              <a:gd name="connsiteY18" fmla="*/ 6495646 h 9212841"/>
              <a:gd name="connsiteX19" fmla="*/ 7055349 w 8527766"/>
              <a:gd name="connsiteY19" fmla="*/ 6744569 h 9212841"/>
              <a:gd name="connsiteX20" fmla="*/ 7792359 w 8527766"/>
              <a:gd name="connsiteY20" fmla="*/ 7633617 h 9212841"/>
              <a:gd name="connsiteX21" fmla="*/ 7661982 w 8527766"/>
              <a:gd name="connsiteY21" fmla="*/ 8242135 h 9212841"/>
              <a:gd name="connsiteX22" fmla="*/ 6921019 w 8527766"/>
              <a:gd name="connsiteY22" fmla="*/ 8400945 h 9212841"/>
              <a:gd name="connsiteX23" fmla="*/ 7164024 w 8527766"/>
              <a:gd name="connsiteY23" fmla="*/ 8803356 h 9212841"/>
              <a:gd name="connsiteX24" fmla="*/ 7906225 w 8527766"/>
              <a:gd name="connsiteY24" fmla="*/ 9139678 h 9212841"/>
              <a:gd name="connsiteX25" fmla="*/ 6932762 w 8527766"/>
              <a:gd name="connsiteY25" fmla="*/ 9187978 h 9212841"/>
              <a:gd name="connsiteX26" fmla="*/ 6508376 w 8527766"/>
              <a:gd name="connsiteY26" fmla="*/ 9197788 h 9212841"/>
              <a:gd name="connsiteX27" fmla="*/ 5832133 w 8527766"/>
              <a:gd name="connsiteY27" fmla="*/ 9212841 h 9212841"/>
              <a:gd name="connsiteX28" fmla="*/ 0 w 8527766"/>
              <a:gd name="connsiteY28" fmla="*/ 9117106 h 9212841"/>
              <a:gd name="connsiteX29" fmla="*/ 0 w 8527766"/>
              <a:gd name="connsiteY29" fmla="*/ 0 h 9212841"/>
              <a:gd name="connsiteX30" fmla="*/ 6320117 w 8527766"/>
              <a:gd name="connsiteY30" fmla="*/ 403412 h 9212841"/>
              <a:gd name="connsiteX0" fmla="*/ 6320117 w 8542941"/>
              <a:gd name="connsiteY0" fmla="*/ 403412 h 9212841"/>
              <a:gd name="connsiteX1" fmla="*/ 6320117 w 8542941"/>
              <a:gd name="connsiteY1" fmla="*/ 403412 h 9212841"/>
              <a:gd name="connsiteX2" fmla="*/ 7513037 w 8542941"/>
              <a:gd name="connsiteY2" fmla="*/ 421833 h 9212841"/>
              <a:gd name="connsiteX3" fmla="*/ 6909972 w 8542941"/>
              <a:gd name="connsiteY3" fmla="*/ 1519391 h 9212841"/>
              <a:gd name="connsiteX4" fmla="*/ 6895384 w 8542941"/>
              <a:gd name="connsiteY4" fmla="*/ 1853145 h 9212841"/>
              <a:gd name="connsiteX5" fmla="*/ 7251242 w 8542941"/>
              <a:gd name="connsiteY5" fmla="*/ 1951225 h 9212841"/>
              <a:gd name="connsiteX6" fmla="*/ 7624994 w 8542941"/>
              <a:gd name="connsiteY6" fmla="*/ 2130708 h 9212841"/>
              <a:gd name="connsiteX7" fmla="*/ 8087998 w 8542941"/>
              <a:gd name="connsiteY7" fmla="*/ 2488771 h 9212841"/>
              <a:gd name="connsiteX8" fmla="*/ 8443481 w 8542941"/>
              <a:gd name="connsiteY8" fmla="*/ 2949089 h 9212841"/>
              <a:gd name="connsiteX9" fmla="*/ 8524947 w 8542941"/>
              <a:gd name="connsiteY9" fmla="*/ 3522155 h 9212841"/>
              <a:gd name="connsiteX10" fmla="*/ 8152391 w 8542941"/>
              <a:gd name="connsiteY10" fmla="*/ 3874699 h 9212841"/>
              <a:gd name="connsiteX11" fmla="*/ 7689863 w 8542941"/>
              <a:gd name="connsiteY11" fmla="*/ 4187555 h 9212841"/>
              <a:gd name="connsiteX12" fmla="*/ 7246897 w 8542941"/>
              <a:gd name="connsiteY12" fmla="*/ 4251426 h 9212841"/>
              <a:gd name="connsiteX13" fmla="*/ 6827288 w 8542941"/>
              <a:gd name="connsiteY13" fmla="*/ 4431810 h 9212841"/>
              <a:gd name="connsiteX14" fmla="*/ 7109590 w 8542941"/>
              <a:gd name="connsiteY14" fmla="*/ 4682295 h 9212841"/>
              <a:gd name="connsiteX15" fmla="*/ 7717467 w 8542941"/>
              <a:gd name="connsiteY15" fmla="*/ 4903990 h 9212841"/>
              <a:gd name="connsiteX16" fmla="*/ 8127829 w 8542941"/>
              <a:gd name="connsiteY16" fmla="*/ 5263089 h 9212841"/>
              <a:gd name="connsiteX17" fmla="*/ 8186773 w 8542941"/>
              <a:gd name="connsiteY17" fmla="*/ 6064336 h 9212841"/>
              <a:gd name="connsiteX18" fmla="*/ 7758568 w 8542941"/>
              <a:gd name="connsiteY18" fmla="*/ 6495646 h 9212841"/>
              <a:gd name="connsiteX19" fmla="*/ 7055349 w 8542941"/>
              <a:gd name="connsiteY19" fmla="*/ 6744569 h 9212841"/>
              <a:gd name="connsiteX20" fmla="*/ 7792359 w 8542941"/>
              <a:gd name="connsiteY20" fmla="*/ 7633617 h 9212841"/>
              <a:gd name="connsiteX21" fmla="*/ 7661982 w 8542941"/>
              <a:gd name="connsiteY21" fmla="*/ 8242135 h 9212841"/>
              <a:gd name="connsiteX22" fmla="*/ 6921019 w 8542941"/>
              <a:gd name="connsiteY22" fmla="*/ 8400945 h 9212841"/>
              <a:gd name="connsiteX23" fmla="*/ 7164024 w 8542941"/>
              <a:gd name="connsiteY23" fmla="*/ 8803356 h 9212841"/>
              <a:gd name="connsiteX24" fmla="*/ 7906225 w 8542941"/>
              <a:gd name="connsiteY24" fmla="*/ 9139678 h 9212841"/>
              <a:gd name="connsiteX25" fmla="*/ 6932762 w 8542941"/>
              <a:gd name="connsiteY25" fmla="*/ 9187978 h 9212841"/>
              <a:gd name="connsiteX26" fmla="*/ 6508376 w 8542941"/>
              <a:gd name="connsiteY26" fmla="*/ 9197788 h 9212841"/>
              <a:gd name="connsiteX27" fmla="*/ 5832133 w 8542941"/>
              <a:gd name="connsiteY27" fmla="*/ 9212841 h 9212841"/>
              <a:gd name="connsiteX28" fmla="*/ 0 w 8542941"/>
              <a:gd name="connsiteY28" fmla="*/ 9117106 h 9212841"/>
              <a:gd name="connsiteX29" fmla="*/ 0 w 8542941"/>
              <a:gd name="connsiteY29" fmla="*/ 0 h 9212841"/>
              <a:gd name="connsiteX30" fmla="*/ 6320117 w 8542941"/>
              <a:gd name="connsiteY30" fmla="*/ 403412 h 9212841"/>
              <a:gd name="connsiteX0" fmla="*/ 6320117 w 8544829"/>
              <a:gd name="connsiteY0" fmla="*/ 403412 h 9212841"/>
              <a:gd name="connsiteX1" fmla="*/ 6320117 w 8544829"/>
              <a:gd name="connsiteY1" fmla="*/ 403412 h 9212841"/>
              <a:gd name="connsiteX2" fmla="*/ 7513037 w 8544829"/>
              <a:gd name="connsiteY2" fmla="*/ 421833 h 9212841"/>
              <a:gd name="connsiteX3" fmla="*/ 6909972 w 8544829"/>
              <a:gd name="connsiteY3" fmla="*/ 1519391 h 9212841"/>
              <a:gd name="connsiteX4" fmla="*/ 6895384 w 8544829"/>
              <a:gd name="connsiteY4" fmla="*/ 1853145 h 9212841"/>
              <a:gd name="connsiteX5" fmla="*/ 7251242 w 8544829"/>
              <a:gd name="connsiteY5" fmla="*/ 1951225 h 9212841"/>
              <a:gd name="connsiteX6" fmla="*/ 7624994 w 8544829"/>
              <a:gd name="connsiteY6" fmla="*/ 2130708 h 9212841"/>
              <a:gd name="connsiteX7" fmla="*/ 8016878 w 8544829"/>
              <a:gd name="connsiteY7" fmla="*/ 2529411 h 9212841"/>
              <a:gd name="connsiteX8" fmla="*/ 8443481 w 8544829"/>
              <a:gd name="connsiteY8" fmla="*/ 2949089 h 9212841"/>
              <a:gd name="connsiteX9" fmla="*/ 8524947 w 8544829"/>
              <a:gd name="connsiteY9" fmla="*/ 3522155 h 9212841"/>
              <a:gd name="connsiteX10" fmla="*/ 8152391 w 8544829"/>
              <a:gd name="connsiteY10" fmla="*/ 3874699 h 9212841"/>
              <a:gd name="connsiteX11" fmla="*/ 7689863 w 8544829"/>
              <a:gd name="connsiteY11" fmla="*/ 4187555 h 9212841"/>
              <a:gd name="connsiteX12" fmla="*/ 7246897 w 8544829"/>
              <a:gd name="connsiteY12" fmla="*/ 4251426 h 9212841"/>
              <a:gd name="connsiteX13" fmla="*/ 6827288 w 8544829"/>
              <a:gd name="connsiteY13" fmla="*/ 4431810 h 9212841"/>
              <a:gd name="connsiteX14" fmla="*/ 7109590 w 8544829"/>
              <a:gd name="connsiteY14" fmla="*/ 4682295 h 9212841"/>
              <a:gd name="connsiteX15" fmla="*/ 7717467 w 8544829"/>
              <a:gd name="connsiteY15" fmla="*/ 4903990 h 9212841"/>
              <a:gd name="connsiteX16" fmla="*/ 8127829 w 8544829"/>
              <a:gd name="connsiteY16" fmla="*/ 5263089 h 9212841"/>
              <a:gd name="connsiteX17" fmla="*/ 8186773 w 8544829"/>
              <a:gd name="connsiteY17" fmla="*/ 6064336 h 9212841"/>
              <a:gd name="connsiteX18" fmla="*/ 7758568 w 8544829"/>
              <a:gd name="connsiteY18" fmla="*/ 6495646 h 9212841"/>
              <a:gd name="connsiteX19" fmla="*/ 7055349 w 8544829"/>
              <a:gd name="connsiteY19" fmla="*/ 6744569 h 9212841"/>
              <a:gd name="connsiteX20" fmla="*/ 7792359 w 8544829"/>
              <a:gd name="connsiteY20" fmla="*/ 7633617 h 9212841"/>
              <a:gd name="connsiteX21" fmla="*/ 7661982 w 8544829"/>
              <a:gd name="connsiteY21" fmla="*/ 8242135 h 9212841"/>
              <a:gd name="connsiteX22" fmla="*/ 6921019 w 8544829"/>
              <a:gd name="connsiteY22" fmla="*/ 8400945 h 9212841"/>
              <a:gd name="connsiteX23" fmla="*/ 7164024 w 8544829"/>
              <a:gd name="connsiteY23" fmla="*/ 8803356 h 9212841"/>
              <a:gd name="connsiteX24" fmla="*/ 7906225 w 8544829"/>
              <a:gd name="connsiteY24" fmla="*/ 9139678 h 9212841"/>
              <a:gd name="connsiteX25" fmla="*/ 6932762 w 8544829"/>
              <a:gd name="connsiteY25" fmla="*/ 9187978 h 9212841"/>
              <a:gd name="connsiteX26" fmla="*/ 6508376 w 8544829"/>
              <a:gd name="connsiteY26" fmla="*/ 9197788 h 9212841"/>
              <a:gd name="connsiteX27" fmla="*/ 5832133 w 8544829"/>
              <a:gd name="connsiteY27" fmla="*/ 9212841 h 9212841"/>
              <a:gd name="connsiteX28" fmla="*/ 0 w 8544829"/>
              <a:gd name="connsiteY28" fmla="*/ 9117106 h 9212841"/>
              <a:gd name="connsiteX29" fmla="*/ 0 w 8544829"/>
              <a:gd name="connsiteY29" fmla="*/ 0 h 9212841"/>
              <a:gd name="connsiteX30" fmla="*/ 6320117 w 8544829"/>
              <a:gd name="connsiteY30" fmla="*/ 403412 h 9212841"/>
              <a:gd name="connsiteX0" fmla="*/ 6320117 w 8544829"/>
              <a:gd name="connsiteY0" fmla="*/ 403412 h 9212841"/>
              <a:gd name="connsiteX1" fmla="*/ 6320117 w 8544829"/>
              <a:gd name="connsiteY1" fmla="*/ 403412 h 9212841"/>
              <a:gd name="connsiteX2" fmla="*/ 7513037 w 8544829"/>
              <a:gd name="connsiteY2" fmla="*/ 421833 h 9212841"/>
              <a:gd name="connsiteX3" fmla="*/ 6909972 w 8544829"/>
              <a:gd name="connsiteY3" fmla="*/ 1519391 h 9212841"/>
              <a:gd name="connsiteX4" fmla="*/ 6895384 w 8544829"/>
              <a:gd name="connsiteY4" fmla="*/ 1853145 h 9212841"/>
              <a:gd name="connsiteX5" fmla="*/ 7251242 w 8544829"/>
              <a:gd name="connsiteY5" fmla="*/ 1951225 h 9212841"/>
              <a:gd name="connsiteX6" fmla="*/ 7553874 w 8544829"/>
              <a:gd name="connsiteY6" fmla="*/ 2171348 h 9212841"/>
              <a:gd name="connsiteX7" fmla="*/ 8016878 w 8544829"/>
              <a:gd name="connsiteY7" fmla="*/ 2529411 h 9212841"/>
              <a:gd name="connsiteX8" fmla="*/ 8443481 w 8544829"/>
              <a:gd name="connsiteY8" fmla="*/ 2949089 h 9212841"/>
              <a:gd name="connsiteX9" fmla="*/ 8524947 w 8544829"/>
              <a:gd name="connsiteY9" fmla="*/ 3522155 h 9212841"/>
              <a:gd name="connsiteX10" fmla="*/ 8152391 w 8544829"/>
              <a:gd name="connsiteY10" fmla="*/ 3874699 h 9212841"/>
              <a:gd name="connsiteX11" fmla="*/ 7689863 w 8544829"/>
              <a:gd name="connsiteY11" fmla="*/ 4187555 h 9212841"/>
              <a:gd name="connsiteX12" fmla="*/ 7246897 w 8544829"/>
              <a:gd name="connsiteY12" fmla="*/ 4251426 h 9212841"/>
              <a:gd name="connsiteX13" fmla="*/ 6827288 w 8544829"/>
              <a:gd name="connsiteY13" fmla="*/ 4431810 h 9212841"/>
              <a:gd name="connsiteX14" fmla="*/ 7109590 w 8544829"/>
              <a:gd name="connsiteY14" fmla="*/ 4682295 h 9212841"/>
              <a:gd name="connsiteX15" fmla="*/ 7717467 w 8544829"/>
              <a:gd name="connsiteY15" fmla="*/ 4903990 h 9212841"/>
              <a:gd name="connsiteX16" fmla="*/ 8127829 w 8544829"/>
              <a:gd name="connsiteY16" fmla="*/ 5263089 h 9212841"/>
              <a:gd name="connsiteX17" fmla="*/ 8186773 w 8544829"/>
              <a:gd name="connsiteY17" fmla="*/ 6064336 h 9212841"/>
              <a:gd name="connsiteX18" fmla="*/ 7758568 w 8544829"/>
              <a:gd name="connsiteY18" fmla="*/ 6495646 h 9212841"/>
              <a:gd name="connsiteX19" fmla="*/ 7055349 w 8544829"/>
              <a:gd name="connsiteY19" fmla="*/ 6744569 h 9212841"/>
              <a:gd name="connsiteX20" fmla="*/ 7792359 w 8544829"/>
              <a:gd name="connsiteY20" fmla="*/ 7633617 h 9212841"/>
              <a:gd name="connsiteX21" fmla="*/ 7661982 w 8544829"/>
              <a:gd name="connsiteY21" fmla="*/ 8242135 h 9212841"/>
              <a:gd name="connsiteX22" fmla="*/ 6921019 w 8544829"/>
              <a:gd name="connsiteY22" fmla="*/ 8400945 h 9212841"/>
              <a:gd name="connsiteX23" fmla="*/ 7164024 w 8544829"/>
              <a:gd name="connsiteY23" fmla="*/ 8803356 h 9212841"/>
              <a:gd name="connsiteX24" fmla="*/ 7906225 w 8544829"/>
              <a:gd name="connsiteY24" fmla="*/ 9139678 h 9212841"/>
              <a:gd name="connsiteX25" fmla="*/ 6932762 w 8544829"/>
              <a:gd name="connsiteY25" fmla="*/ 9187978 h 9212841"/>
              <a:gd name="connsiteX26" fmla="*/ 6508376 w 8544829"/>
              <a:gd name="connsiteY26" fmla="*/ 9197788 h 9212841"/>
              <a:gd name="connsiteX27" fmla="*/ 5832133 w 8544829"/>
              <a:gd name="connsiteY27" fmla="*/ 9212841 h 9212841"/>
              <a:gd name="connsiteX28" fmla="*/ 0 w 8544829"/>
              <a:gd name="connsiteY28" fmla="*/ 9117106 h 9212841"/>
              <a:gd name="connsiteX29" fmla="*/ 0 w 8544829"/>
              <a:gd name="connsiteY29" fmla="*/ 0 h 9212841"/>
              <a:gd name="connsiteX30" fmla="*/ 6320117 w 8544829"/>
              <a:gd name="connsiteY30" fmla="*/ 403412 h 9212841"/>
              <a:gd name="connsiteX0" fmla="*/ 6320117 w 8544829"/>
              <a:gd name="connsiteY0" fmla="*/ 403412 h 9212841"/>
              <a:gd name="connsiteX1" fmla="*/ 6320117 w 8544829"/>
              <a:gd name="connsiteY1" fmla="*/ 403412 h 9212841"/>
              <a:gd name="connsiteX2" fmla="*/ 7513037 w 8544829"/>
              <a:gd name="connsiteY2" fmla="*/ 421833 h 9212841"/>
              <a:gd name="connsiteX3" fmla="*/ 6909972 w 8544829"/>
              <a:gd name="connsiteY3" fmla="*/ 1519391 h 9212841"/>
              <a:gd name="connsiteX4" fmla="*/ 6895384 w 8544829"/>
              <a:gd name="connsiteY4" fmla="*/ 1853145 h 9212841"/>
              <a:gd name="connsiteX5" fmla="*/ 7251242 w 8544829"/>
              <a:gd name="connsiteY5" fmla="*/ 1951225 h 9212841"/>
              <a:gd name="connsiteX6" fmla="*/ 7553874 w 8544829"/>
              <a:gd name="connsiteY6" fmla="*/ 2171348 h 9212841"/>
              <a:gd name="connsiteX7" fmla="*/ 8016878 w 8544829"/>
              <a:gd name="connsiteY7" fmla="*/ 2529411 h 9212841"/>
              <a:gd name="connsiteX8" fmla="*/ 8443481 w 8544829"/>
              <a:gd name="connsiteY8" fmla="*/ 2949089 h 9212841"/>
              <a:gd name="connsiteX9" fmla="*/ 8524947 w 8544829"/>
              <a:gd name="connsiteY9" fmla="*/ 3522155 h 9212841"/>
              <a:gd name="connsiteX10" fmla="*/ 8152391 w 8544829"/>
              <a:gd name="connsiteY10" fmla="*/ 3874699 h 9212841"/>
              <a:gd name="connsiteX11" fmla="*/ 7791463 w 8544829"/>
              <a:gd name="connsiteY11" fmla="*/ 4177395 h 9212841"/>
              <a:gd name="connsiteX12" fmla="*/ 7246897 w 8544829"/>
              <a:gd name="connsiteY12" fmla="*/ 4251426 h 9212841"/>
              <a:gd name="connsiteX13" fmla="*/ 6827288 w 8544829"/>
              <a:gd name="connsiteY13" fmla="*/ 4431810 h 9212841"/>
              <a:gd name="connsiteX14" fmla="*/ 7109590 w 8544829"/>
              <a:gd name="connsiteY14" fmla="*/ 4682295 h 9212841"/>
              <a:gd name="connsiteX15" fmla="*/ 7717467 w 8544829"/>
              <a:gd name="connsiteY15" fmla="*/ 4903990 h 9212841"/>
              <a:gd name="connsiteX16" fmla="*/ 8127829 w 8544829"/>
              <a:gd name="connsiteY16" fmla="*/ 5263089 h 9212841"/>
              <a:gd name="connsiteX17" fmla="*/ 8186773 w 8544829"/>
              <a:gd name="connsiteY17" fmla="*/ 6064336 h 9212841"/>
              <a:gd name="connsiteX18" fmla="*/ 7758568 w 8544829"/>
              <a:gd name="connsiteY18" fmla="*/ 6495646 h 9212841"/>
              <a:gd name="connsiteX19" fmla="*/ 7055349 w 8544829"/>
              <a:gd name="connsiteY19" fmla="*/ 6744569 h 9212841"/>
              <a:gd name="connsiteX20" fmla="*/ 7792359 w 8544829"/>
              <a:gd name="connsiteY20" fmla="*/ 7633617 h 9212841"/>
              <a:gd name="connsiteX21" fmla="*/ 7661982 w 8544829"/>
              <a:gd name="connsiteY21" fmla="*/ 8242135 h 9212841"/>
              <a:gd name="connsiteX22" fmla="*/ 6921019 w 8544829"/>
              <a:gd name="connsiteY22" fmla="*/ 8400945 h 9212841"/>
              <a:gd name="connsiteX23" fmla="*/ 7164024 w 8544829"/>
              <a:gd name="connsiteY23" fmla="*/ 8803356 h 9212841"/>
              <a:gd name="connsiteX24" fmla="*/ 7906225 w 8544829"/>
              <a:gd name="connsiteY24" fmla="*/ 9139678 h 9212841"/>
              <a:gd name="connsiteX25" fmla="*/ 6932762 w 8544829"/>
              <a:gd name="connsiteY25" fmla="*/ 9187978 h 9212841"/>
              <a:gd name="connsiteX26" fmla="*/ 6508376 w 8544829"/>
              <a:gd name="connsiteY26" fmla="*/ 9197788 h 9212841"/>
              <a:gd name="connsiteX27" fmla="*/ 5832133 w 8544829"/>
              <a:gd name="connsiteY27" fmla="*/ 9212841 h 9212841"/>
              <a:gd name="connsiteX28" fmla="*/ 0 w 8544829"/>
              <a:gd name="connsiteY28" fmla="*/ 9117106 h 9212841"/>
              <a:gd name="connsiteX29" fmla="*/ 0 w 8544829"/>
              <a:gd name="connsiteY29" fmla="*/ 0 h 9212841"/>
              <a:gd name="connsiteX30" fmla="*/ 6320117 w 8544829"/>
              <a:gd name="connsiteY30" fmla="*/ 403412 h 9212841"/>
              <a:gd name="connsiteX0" fmla="*/ 6320117 w 8544091"/>
              <a:gd name="connsiteY0" fmla="*/ 403412 h 9212841"/>
              <a:gd name="connsiteX1" fmla="*/ 6320117 w 8544091"/>
              <a:gd name="connsiteY1" fmla="*/ 403412 h 9212841"/>
              <a:gd name="connsiteX2" fmla="*/ 7513037 w 8544091"/>
              <a:gd name="connsiteY2" fmla="*/ 421833 h 9212841"/>
              <a:gd name="connsiteX3" fmla="*/ 6909972 w 8544091"/>
              <a:gd name="connsiteY3" fmla="*/ 1519391 h 9212841"/>
              <a:gd name="connsiteX4" fmla="*/ 6895384 w 8544091"/>
              <a:gd name="connsiteY4" fmla="*/ 1853145 h 9212841"/>
              <a:gd name="connsiteX5" fmla="*/ 7251242 w 8544091"/>
              <a:gd name="connsiteY5" fmla="*/ 1951225 h 9212841"/>
              <a:gd name="connsiteX6" fmla="*/ 7553874 w 8544091"/>
              <a:gd name="connsiteY6" fmla="*/ 2171348 h 9212841"/>
              <a:gd name="connsiteX7" fmla="*/ 8016878 w 8544091"/>
              <a:gd name="connsiteY7" fmla="*/ 2529411 h 9212841"/>
              <a:gd name="connsiteX8" fmla="*/ 8443481 w 8544091"/>
              <a:gd name="connsiteY8" fmla="*/ 2949089 h 9212841"/>
              <a:gd name="connsiteX9" fmla="*/ 8524947 w 8544091"/>
              <a:gd name="connsiteY9" fmla="*/ 3522155 h 9212841"/>
              <a:gd name="connsiteX10" fmla="*/ 8162551 w 8544091"/>
              <a:gd name="connsiteY10" fmla="*/ 3925499 h 9212841"/>
              <a:gd name="connsiteX11" fmla="*/ 7791463 w 8544091"/>
              <a:gd name="connsiteY11" fmla="*/ 4177395 h 9212841"/>
              <a:gd name="connsiteX12" fmla="*/ 7246897 w 8544091"/>
              <a:gd name="connsiteY12" fmla="*/ 4251426 h 9212841"/>
              <a:gd name="connsiteX13" fmla="*/ 6827288 w 8544091"/>
              <a:gd name="connsiteY13" fmla="*/ 4431810 h 9212841"/>
              <a:gd name="connsiteX14" fmla="*/ 7109590 w 8544091"/>
              <a:gd name="connsiteY14" fmla="*/ 4682295 h 9212841"/>
              <a:gd name="connsiteX15" fmla="*/ 7717467 w 8544091"/>
              <a:gd name="connsiteY15" fmla="*/ 4903990 h 9212841"/>
              <a:gd name="connsiteX16" fmla="*/ 8127829 w 8544091"/>
              <a:gd name="connsiteY16" fmla="*/ 5263089 h 9212841"/>
              <a:gd name="connsiteX17" fmla="*/ 8186773 w 8544091"/>
              <a:gd name="connsiteY17" fmla="*/ 6064336 h 9212841"/>
              <a:gd name="connsiteX18" fmla="*/ 7758568 w 8544091"/>
              <a:gd name="connsiteY18" fmla="*/ 6495646 h 9212841"/>
              <a:gd name="connsiteX19" fmla="*/ 7055349 w 8544091"/>
              <a:gd name="connsiteY19" fmla="*/ 6744569 h 9212841"/>
              <a:gd name="connsiteX20" fmla="*/ 7792359 w 8544091"/>
              <a:gd name="connsiteY20" fmla="*/ 7633617 h 9212841"/>
              <a:gd name="connsiteX21" fmla="*/ 7661982 w 8544091"/>
              <a:gd name="connsiteY21" fmla="*/ 8242135 h 9212841"/>
              <a:gd name="connsiteX22" fmla="*/ 6921019 w 8544091"/>
              <a:gd name="connsiteY22" fmla="*/ 8400945 h 9212841"/>
              <a:gd name="connsiteX23" fmla="*/ 7164024 w 8544091"/>
              <a:gd name="connsiteY23" fmla="*/ 8803356 h 9212841"/>
              <a:gd name="connsiteX24" fmla="*/ 7906225 w 8544091"/>
              <a:gd name="connsiteY24" fmla="*/ 9139678 h 9212841"/>
              <a:gd name="connsiteX25" fmla="*/ 6932762 w 8544091"/>
              <a:gd name="connsiteY25" fmla="*/ 9187978 h 9212841"/>
              <a:gd name="connsiteX26" fmla="*/ 6508376 w 8544091"/>
              <a:gd name="connsiteY26" fmla="*/ 9197788 h 9212841"/>
              <a:gd name="connsiteX27" fmla="*/ 5832133 w 8544091"/>
              <a:gd name="connsiteY27" fmla="*/ 9212841 h 9212841"/>
              <a:gd name="connsiteX28" fmla="*/ 0 w 8544091"/>
              <a:gd name="connsiteY28" fmla="*/ 9117106 h 9212841"/>
              <a:gd name="connsiteX29" fmla="*/ 0 w 8544091"/>
              <a:gd name="connsiteY29" fmla="*/ 0 h 9212841"/>
              <a:gd name="connsiteX30" fmla="*/ 6320117 w 854409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7251242 w 8548721"/>
              <a:gd name="connsiteY5" fmla="*/ 1951225 h 9212841"/>
              <a:gd name="connsiteX6" fmla="*/ 7553874 w 8548721"/>
              <a:gd name="connsiteY6" fmla="*/ 217134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7251242 w 8548721"/>
              <a:gd name="connsiteY5" fmla="*/ 1951225 h 9212841"/>
              <a:gd name="connsiteX6" fmla="*/ 7391314 w 8548721"/>
              <a:gd name="connsiteY6" fmla="*/ 233390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91314 w 8548721"/>
              <a:gd name="connsiteY6" fmla="*/ 233390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6909972 w 8548721"/>
              <a:gd name="connsiteY3" fmla="*/ 151939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570372 w 8548721"/>
              <a:gd name="connsiteY3" fmla="*/ 156003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570372 w 8548721"/>
              <a:gd name="connsiteY3" fmla="*/ 156003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834532 w 8548721"/>
              <a:gd name="connsiteY3" fmla="*/ 142795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48721"/>
              <a:gd name="connsiteY0" fmla="*/ 403412 h 9212841"/>
              <a:gd name="connsiteX1" fmla="*/ 6320117 w 8548721"/>
              <a:gd name="connsiteY1" fmla="*/ 403412 h 9212841"/>
              <a:gd name="connsiteX2" fmla="*/ 7513037 w 8548721"/>
              <a:gd name="connsiteY2" fmla="*/ 421833 h 9212841"/>
              <a:gd name="connsiteX3" fmla="*/ 7671972 w 8548721"/>
              <a:gd name="connsiteY3" fmla="*/ 1529551 h 9212841"/>
              <a:gd name="connsiteX4" fmla="*/ 6895384 w 8548721"/>
              <a:gd name="connsiteY4" fmla="*/ 1853145 h 9212841"/>
              <a:gd name="connsiteX5" fmla="*/ 6987082 w 8548721"/>
              <a:gd name="connsiteY5" fmla="*/ 2103625 h 9212841"/>
              <a:gd name="connsiteX6" fmla="*/ 7370994 w 8548721"/>
              <a:gd name="connsiteY6" fmla="*/ 2364388 h 9212841"/>
              <a:gd name="connsiteX7" fmla="*/ 7874638 w 8548721"/>
              <a:gd name="connsiteY7" fmla="*/ 2651331 h 9212841"/>
              <a:gd name="connsiteX8" fmla="*/ 8443481 w 8548721"/>
              <a:gd name="connsiteY8" fmla="*/ 2949089 h 9212841"/>
              <a:gd name="connsiteX9" fmla="*/ 8524947 w 8548721"/>
              <a:gd name="connsiteY9" fmla="*/ 3522155 h 9212841"/>
              <a:gd name="connsiteX10" fmla="*/ 8162551 w 8548721"/>
              <a:gd name="connsiteY10" fmla="*/ 3925499 h 9212841"/>
              <a:gd name="connsiteX11" fmla="*/ 7791463 w 8548721"/>
              <a:gd name="connsiteY11" fmla="*/ 4177395 h 9212841"/>
              <a:gd name="connsiteX12" fmla="*/ 7246897 w 8548721"/>
              <a:gd name="connsiteY12" fmla="*/ 4251426 h 9212841"/>
              <a:gd name="connsiteX13" fmla="*/ 6827288 w 8548721"/>
              <a:gd name="connsiteY13" fmla="*/ 4431810 h 9212841"/>
              <a:gd name="connsiteX14" fmla="*/ 7109590 w 8548721"/>
              <a:gd name="connsiteY14" fmla="*/ 4682295 h 9212841"/>
              <a:gd name="connsiteX15" fmla="*/ 7717467 w 8548721"/>
              <a:gd name="connsiteY15" fmla="*/ 4903990 h 9212841"/>
              <a:gd name="connsiteX16" fmla="*/ 8127829 w 8548721"/>
              <a:gd name="connsiteY16" fmla="*/ 5263089 h 9212841"/>
              <a:gd name="connsiteX17" fmla="*/ 8186773 w 8548721"/>
              <a:gd name="connsiteY17" fmla="*/ 6064336 h 9212841"/>
              <a:gd name="connsiteX18" fmla="*/ 7758568 w 8548721"/>
              <a:gd name="connsiteY18" fmla="*/ 6495646 h 9212841"/>
              <a:gd name="connsiteX19" fmla="*/ 7055349 w 8548721"/>
              <a:gd name="connsiteY19" fmla="*/ 6744569 h 9212841"/>
              <a:gd name="connsiteX20" fmla="*/ 7792359 w 8548721"/>
              <a:gd name="connsiteY20" fmla="*/ 7633617 h 9212841"/>
              <a:gd name="connsiteX21" fmla="*/ 7661982 w 8548721"/>
              <a:gd name="connsiteY21" fmla="*/ 8242135 h 9212841"/>
              <a:gd name="connsiteX22" fmla="*/ 6921019 w 8548721"/>
              <a:gd name="connsiteY22" fmla="*/ 8400945 h 9212841"/>
              <a:gd name="connsiteX23" fmla="*/ 7164024 w 8548721"/>
              <a:gd name="connsiteY23" fmla="*/ 8803356 h 9212841"/>
              <a:gd name="connsiteX24" fmla="*/ 7906225 w 8548721"/>
              <a:gd name="connsiteY24" fmla="*/ 9139678 h 9212841"/>
              <a:gd name="connsiteX25" fmla="*/ 6932762 w 8548721"/>
              <a:gd name="connsiteY25" fmla="*/ 9187978 h 9212841"/>
              <a:gd name="connsiteX26" fmla="*/ 6508376 w 8548721"/>
              <a:gd name="connsiteY26" fmla="*/ 9197788 h 9212841"/>
              <a:gd name="connsiteX27" fmla="*/ 5832133 w 8548721"/>
              <a:gd name="connsiteY27" fmla="*/ 9212841 h 9212841"/>
              <a:gd name="connsiteX28" fmla="*/ 0 w 8548721"/>
              <a:gd name="connsiteY28" fmla="*/ 9117106 h 9212841"/>
              <a:gd name="connsiteX29" fmla="*/ 0 w 8548721"/>
              <a:gd name="connsiteY29" fmla="*/ 0 h 9212841"/>
              <a:gd name="connsiteX30" fmla="*/ 6320117 w 8548721"/>
              <a:gd name="connsiteY30" fmla="*/ 403412 h 9212841"/>
              <a:gd name="connsiteX0" fmla="*/ 6320117 w 8583717"/>
              <a:gd name="connsiteY0" fmla="*/ 403412 h 9212841"/>
              <a:gd name="connsiteX1" fmla="*/ 6320117 w 8583717"/>
              <a:gd name="connsiteY1" fmla="*/ 403412 h 9212841"/>
              <a:gd name="connsiteX2" fmla="*/ 7513037 w 8583717"/>
              <a:gd name="connsiteY2" fmla="*/ 421833 h 9212841"/>
              <a:gd name="connsiteX3" fmla="*/ 7671972 w 8583717"/>
              <a:gd name="connsiteY3" fmla="*/ 1529551 h 9212841"/>
              <a:gd name="connsiteX4" fmla="*/ 6895384 w 8583717"/>
              <a:gd name="connsiteY4" fmla="*/ 1853145 h 9212841"/>
              <a:gd name="connsiteX5" fmla="*/ 6987082 w 8583717"/>
              <a:gd name="connsiteY5" fmla="*/ 2103625 h 9212841"/>
              <a:gd name="connsiteX6" fmla="*/ 7370994 w 8583717"/>
              <a:gd name="connsiteY6" fmla="*/ 2364388 h 9212841"/>
              <a:gd name="connsiteX7" fmla="*/ 7874638 w 8583717"/>
              <a:gd name="connsiteY7" fmla="*/ 2651331 h 9212841"/>
              <a:gd name="connsiteX8" fmla="*/ 8443481 w 8583717"/>
              <a:gd name="connsiteY8" fmla="*/ 2949089 h 9212841"/>
              <a:gd name="connsiteX9" fmla="*/ 8524947 w 8583717"/>
              <a:gd name="connsiteY9" fmla="*/ 3522155 h 9212841"/>
              <a:gd name="connsiteX10" fmla="*/ 7690111 w 8583717"/>
              <a:gd name="connsiteY10" fmla="*/ 3681659 h 9212841"/>
              <a:gd name="connsiteX11" fmla="*/ 7791463 w 8583717"/>
              <a:gd name="connsiteY11" fmla="*/ 4177395 h 9212841"/>
              <a:gd name="connsiteX12" fmla="*/ 7246897 w 8583717"/>
              <a:gd name="connsiteY12" fmla="*/ 4251426 h 9212841"/>
              <a:gd name="connsiteX13" fmla="*/ 6827288 w 8583717"/>
              <a:gd name="connsiteY13" fmla="*/ 4431810 h 9212841"/>
              <a:gd name="connsiteX14" fmla="*/ 7109590 w 8583717"/>
              <a:gd name="connsiteY14" fmla="*/ 4682295 h 9212841"/>
              <a:gd name="connsiteX15" fmla="*/ 7717467 w 8583717"/>
              <a:gd name="connsiteY15" fmla="*/ 4903990 h 9212841"/>
              <a:gd name="connsiteX16" fmla="*/ 8127829 w 8583717"/>
              <a:gd name="connsiteY16" fmla="*/ 5263089 h 9212841"/>
              <a:gd name="connsiteX17" fmla="*/ 8186773 w 8583717"/>
              <a:gd name="connsiteY17" fmla="*/ 6064336 h 9212841"/>
              <a:gd name="connsiteX18" fmla="*/ 7758568 w 8583717"/>
              <a:gd name="connsiteY18" fmla="*/ 6495646 h 9212841"/>
              <a:gd name="connsiteX19" fmla="*/ 7055349 w 8583717"/>
              <a:gd name="connsiteY19" fmla="*/ 6744569 h 9212841"/>
              <a:gd name="connsiteX20" fmla="*/ 7792359 w 8583717"/>
              <a:gd name="connsiteY20" fmla="*/ 7633617 h 9212841"/>
              <a:gd name="connsiteX21" fmla="*/ 7661982 w 8583717"/>
              <a:gd name="connsiteY21" fmla="*/ 8242135 h 9212841"/>
              <a:gd name="connsiteX22" fmla="*/ 6921019 w 8583717"/>
              <a:gd name="connsiteY22" fmla="*/ 8400945 h 9212841"/>
              <a:gd name="connsiteX23" fmla="*/ 7164024 w 8583717"/>
              <a:gd name="connsiteY23" fmla="*/ 8803356 h 9212841"/>
              <a:gd name="connsiteX24" fmla="*/ 7906225 w 8583717"/>
              <a:gd name="connsiteY24" fmla="*/ 9139678 h 9212841"/>
              <a:gd name="connsiteX25" fmla="*/ 6932762 w 8583717"/>
              <a:gd name="connsiteY25" fmla="*/ 9187978 h 9212841"/>
              <a:gd name="connsiteX26" fmla="*/ 6508376 w 8583717"/>
              <a:gd name="connsiteY26" fmla="*/ 9197788 h 9212841"/>
              <a:gd name="connsiteX27" fmla="*/ 5832133 w 8583717"/>
              <a:gd name="connsiteY27" fmla="*/ 9212841 h 9212841"/>
              <a:gd name="connsiteX28" fmla="*/ 0 w 8583717"/>
              <a:gd name="connsiteY28" fmla="*/ 9117106 h 9212841"/>
              <a:gd name="connsiteX29" fmla="*/ 0 w 8583717"/>
              <a:gd name="connsiteY29" fmla="*/ 0 h 9212841"/>
              <a:gd name="connsiteX30" fmla="*/ 6320117 w 8583717"/>
              <a:gd name="connsiteY30" fmla="*/ 403412 h 9212841"/>
              <a:gd name="connsiteX0" fmla="*/ 6320117 w 8583717"/>
              <a:gd name="connsiteY0" fmla="*/ 403412 h 9212841"/>
              <a:gd name="connsiteX1" fmla="*/ 6320117 w 8583717"/>
              <a:gd name="connsiteY1" fmla="*/ 403412 h 9212841"/>
              <a:gd name="connsiteX2" fmla="*/ 7513037 w 8583717"/>
              <a:gd name="connsiteY2" fmla="*/ 421833 h 9212841"/>
              <a:gd name="connsiteX3" fmla="*/ 7671972 w 8583717"/>
              <a:gd name="connsiteY3" fmla="*/ 1529551 h 9212841"/>
              <a:gd name="connsiteX4" fmla="*/ 6895384 w 8583717"/>
              <a:gd name="connsiteY4" fmla="*/ 1853145 h 9212841"/>
              <a:gd name="connsiteX5" fmla="*/ 6987082 w 8583717"/>
              <a:gd name="connsiteY5" fmla="*/ 2103625 h 9212841"/>
              <a:gd name="connsiteX6" fmla="*/ 7370994 w 8583717"/>
              <a:gd name="connsiteY6" fmla="*/ 2364388 h 9212841"/>
              <a:gd name="connsiteX7" fmla="*/ 7874638 w 8583717"/>
              <a:gd name="connsiteY7" fmla="*/ 2651331 h 9212841"/>
              <a:gd name="connsiteX8" fmla="*/ 8443481 w 8583717"/>
              <a:gd name="connsiteY8" fmla="*/ 2949089 h 9212841"/>
              <a:gd name="connsiteX9" fmla="*/ 8524947 w 8583717"/>
              <a:gd name="connsiteY9" fmla="*/ 3522155 h 9212841"/>
              <a:gd name="connsiteX10" fmla="*/ 7690111 w 8583717"/>
              <a:gd name="connsiteY10" fmla="*/ 3681659 h 9212841"/>
              <a:gd name="connsiteX11" fmla="*/ 7334263 w 8583717"/>
              <a:gd name="connsiteY11" fmla="*/ 3964035 h 9212841"/>
              <a:gd name="connsiteX12" fmla="*/ 7246897 w 8583717"/>
              <a:gd name="connsiteY12" fmla="*/ 4251426 h 9212841"/>
              <a:gd name="connsiteX13" fmla="*/ 6827288 w 8583717"/>
              <a:gd name="connsiteY13" fmla="*/ 4431810 h 9212841"/>
              <a:gd name="connsiteX14" fmla="*/ 7109590 w 8583717"/>
              <a:gd name="connsiteY14" fmla="*/ 4682295 h 9212841"/>
              <a:gd name="connsiteX15" fmla="*/ 7717467 w 8583717"/>
              <a:gd name="connsiteY15" fmla="*/ 4903990 h 9212841"/>
              <a:gd name="connsiteX16" fmla="*/ 8127829 w 8583717"/>
              <a:gd name="connsiteY16" fmla="*/ 5263089 h 9212841"/>
              <a:gd name="connsiteX17" fmla="*/ 8186773 w 8583717"/>
              <a:gd name="connsiteY17" fmla="*/ 6064336 h 9212841"/>
              <a:gd name="connsiteX18" fmla="*/ 7758568 w 8583717"/>
              <a:gd name="connsiteY18" fmla="*/ 6495646 h 9212841"/>
              <a:gd name="connsiteX19" fmla="*/ 7055349 w 8583717"/>
              <a:gd name="connsiteY19" fmla="*/ 6744569 h 9212841"/>
              <a:gd name="connsiteX20" fmla="*/ 7792359 w 8583717"/>
              <a:gd name="connsiteY20" fmla="*/ 7633617 h 9212841"/>
              <a:gd name="connsiteX21" fmla="*/ 7661982 w 8583717"/>
              <a:gd name="connsiteY21" fmla="*/ 8242135 h 9212841"/>
              <a:gd name="connsiteX22" fmla="*/ 6921019 w 8583717"/>
              <a:gd name="connsiteY22" fmla="*/ 8400945 h 9212841"/>
              <a:gd name="connsiteX23" fmla="*/ 7164024 w 8583717"/>
              <a:gd name="connsiteY23" fmla="*/ 8803356 h 9212841"/>
              <a:gd name="connsiteX24" fmla="*/ 7906225 w 8583717"/>
              <a:gd name="connsiteY24" fmla="*/ 9139678 h 9212841"/>
              <a:gd name="connsiteX25" fmla="*/ 6932762 w 8583717"/>
              <a:gd name="connsiteY25" fmla="*/ 9187978 h 9212841"/>
              <a:gd name="connsiteX26" fmla="*/ 6508376 w 8583717"/>
              <a:gd name="connsiteY26" fmla="*/ 9197788 h 9212841"/>
              <a:gd name="connsiteX27" fmla="*/ 5832133 w 8583717"/>
              <a:gd name="connsiteY27" fmla="*/ 9212841 h 9212841"/>
              <a:gd name="connsiteX28" fmla="*/ 0 w 8583717"/>
              <a:gd name="connsiteY28" fmla="*/ 9117106 h 9212841"/>
              <a:gd name="connsiteX29" fmla="*/ 0 w 8583717"/>
              <a:gd name="connsiteY29" fmla="*/ 0 h 9212841"/>
              <a:gd name="connsiteX30" fmla="*/ 6320117 w 8583717"/>
              <a:gd name="connsiteY30" fmla="*/ 403412 h 9212841"/>
              <a:gd name="connsiteX0" fmla="*/ 6320117 w 8443564"/>
              <a:gd name="connsiteY0" fmla="*/ 403412 h 9212841"/>
              <a:gd name="connsiteX1" fmla="*/ 6320117 w 8443564"/>
              <a:gd name="connsiteY1" fmla="*/ 403412 h 9212841"/>
              <a:gd name="connsiteX2" fmla="*/ 7513037 w 8443564"/>
              <a:gd name="connsiteY2" fmla="*/ 421833 h 9212841"/>
              <a:gd name="connsiteX3" fmla="*/ 7671972 w 8443564"/>
              <a:gd name="connsiteY3" fmla="*/ 1529551 h 9212841"/>
              <a:gd name="connsiteX4" fmla="*/ 6895384 w 8443564"/>
              <a:gd name="connsiteY4" fmla="*/ 1853145 h 9212841"/>
              <a:gd name="connsiteX5" fmla="*/ 6987082 w 8443564"/>
              <a:gd name="connsiteY5" fmla="*/ 2103625 h 9212841"/>
              <a:gd name="connsiteX6" fmla="*/ 7370994 w 8443564"/>
              <a:gd name="connsiteY6" fmla="*/ 2364388 h 9212841"/>
              <a:gd name="connsiteX7" fmla="*/ 7874638 w 8443564"/>
              <a:gd name="connsiteY7" fmla="*/ 2651331 h 9212841"/>
              <a:gd name="connsiteX8" fmla="*/ 8443481 w 8443564"/>
              <a:gd name="connsiteY8" fmla="*/ 2949089 h 9212841"/>
              <a:gd name="connsiteX9" fmla="*/ 7915347 w 8443564"/>
              <a:gd name="connsiteY9" fmla="*/ 3278315 h 9212841"/>
              <a:gd name="connsiteX10" fmla="*/ 7690111 w 8443564"/>
              <a:gd name="connsiteY10" fmla="*/ 3681659 h 9212841"/>
              <a:gd name="connsiteX11" fmla="*/ 7334263 w 8443564"/>
              <a:gd name="connsiteY11" fmla="*/ 3964035 h 9212841"/>
              <a:gd name="connsiteX12" fmla="*/ 7246897 w 8443564"/>
              <a:gd name="connsiteY12" fmla="*/ 4251426 h 9212841"/>
              <a:gd name="connsiteX13" fmla="*/ 6827288 w 8443564"/>
              <a:gd name="connsiteY13" fmla="*/ 4431810 h 9212841"/>
              <a:gd name="connsiteX14" fmla="*/ 7109590 w 8443564"/>
              <a:gd name="connsiteY14" fmla="*/ 4682295 h 9212841"/>
              <a:gd name="connsiteX15" fmla="*/ 7717467 w 8443564"/>
              <a:gd name="connsiteY15" fmla="*/ 4903990 h 9212841"/>
              <a:gd name="connsiteX16" fmla="*/ 8127829 w 8443564"/>
              <a:gd name="connsiteY16" fmla="*/ 5263089 h 9212841"/>
              <a:gd name="connsiteX17" fmla="*/ 8186773 w 8443564"/>
              <a:gd name="connsiteY17" fmla="*/ 6064336 h 9212841"/>
              <a:gd name="connsiteX18" fmla="*/ 7758568 w 8443564"/>
              <a:gd name="connsiteY18" fmla="*/ 6495646 h 9212841"/>
              <a:gd name="connsiteX19" fmla="*/ 7055349 w 8443564"/>
              <a:gd name="connsiteY19" fmla="*/ 6744569 h 9212841"/>
              <a:gd name="connsiteX20" fmla="*/ 7792359 w 8443564"/>
              <a:gd name="connsiteY20" fmla="*/ 7633617 h 9212841"/>
              <a:gd name="connsiteX21" fmla="*/ 7661982 w 8443564"/>
              <a:gd name="connsiteY21" fmla="*/ 8242135 h 9212841"/>
              <a:gd name="connsiteX22" fmla="*/ 6921019 w 8443564"/>
              <a:gd name="connsiteY22" fmla="*/ 8400945 h 9212841"/>
              <a:gd name="connsiteX23" fmla="*/ 7164024 w 8443564"/>
              <a:gd name="connsiteY23" fmla="*/ 8803356 h 9212841"/>
              <a:gd name="connsiteX24" fmla="*/ 7906225 w 8443564"/>
              <a:gd name="connsiteY24" fmla="*/ 9139678 h 9212841"/>
              <a:gd name="connsiteX25" fmla="*/ 6932762 w 8443564"/>
              <a:gd name="connsiteY25" fmla="*/ 9187978 h 9212841"/>
              <a:gd name="connsiteX26" fmla="*/ 6508376 w 8443564"/>
              <a:gd name="connsiteY26" fmla="*/ 9197788 h 9212841"/>
              <a:gd name="connsiteX27" fmla="*/ 5832133 w 8443564"/>
              <a:gd name="connsiteY27" fmla="*/ 9212841 h 9212841"/>
              <a:gd name="connsiteX28" fmla="*/ 0 w 8443564"/>
              <a:gd name="connsiteY28" fmla="*/ 9117106 h 9212841"/>
              <a:gd name="connsiteX29" fmla="*/ 0 w 8443564"/>
              <a:gd name="connsiteY29" fmla="*/ 0 h 9212841"/>
              <a:gd name="connsiteX30" fmla="*/ 6320117 w 8443564"/>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987082 w 8223923"/>
              <a:gd name="connsiteY5" fmla="*/ 2103625 h 9212841"/>
              <a:gd name="connsiteX6" fmla="*/ 7370994 w 8223923"/>
              <a:gd name="connsiteY6" fmla="*/ 2364388 h 9212841"/>
              <a:gd name="connsiteX7" fmla="*/ 787463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987082 w 8223923"/>
              <a:gd name="connsiteY5" fmla="*/ 2103625 h 9212841"/>
              <a:gd name="connsiteX6" fmla="*/ 7370994 w 8223923"/>
              <a:gd name="connsiteY6" fmla="*/ 236438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987082 w 8223923"/>
              <a:gd name="connsiteY5" fmla="*/ 210362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6895384 w 8223923"/>
              <a:gd name="connsiteY4" fmla="*/ 185314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246897 w 8223923"/>
              <a:gd name="connsiteY12" fmla="*/ 425142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25321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895176 w 8223923"/>
              <a:gd name="connsiteY8" fmla="*/ 2979569 h 9212841"/>
              <a:gd name="connsiteX9" fmla="*/ 7915347 w 8223923"/>
              <a:gd name="connsiteY9" fmla="*/ 3278315 h 9212841"/>
              <a:gd name="connsiteX10" fmla="*/ 7690111 w 8223923"/>
              <a:gd name="connsiteY10" fmla="*/ 3681659 h 9212841"/>
              <a:gd name="connsiteX11" fmla="*/ 7334263 w 8223923"/>
              <a:gd name="connsiteY11" fmla="*/ 3964035 h 9212841"/>
              <a:gd name="connsiteX12" fmla="*/ 7018297 w 8223923"/>
              <a:gd name="connsiteY12" fmla="*/ 4114266 h 9212841"/>
              <a:gd name="connsiteX13" fmla="*/ 6827288 w 8223923"/>
              <a:gd name="connsiteY13" fmla="*/ 4431810 h 9212841"/>
              <a:gd name="connsiteX14" fmla="*/ 7109590 w 8223923"/>
              <a:gd name="connsiteY14" fmla="*/ 4682295 h 9212841"/>
              <a:gd name="connsiteX15" fmla="*/ 7717467 w 8223923"/>
              <a:gd name="connsiteY15" fmla="*/ 4903990 h 9212841"/>
              <a:gd name="connsiteX16" fmla="*/ 8127829 w 8223923"/>
              <a:gd name="connsiteY16" fmla="*/ 5263089 h 9212841"/>
              <a:gd name="connsiteX17" fmla="*/ 8186773 w 8223923"/>
              <a:gd name="connsiteY17" fmla="*/ 6064336 h 9212841"/>
              <a:gd name="connsiteX18" fmla="*/ 7758568 w 8223923"/>
              <a:gd name="connsiteY18" fmla="*/ 6495646 h 9212841"/>
              <a:gd name="connsiteX19" fmla="*/ 7055349 w 8223923"/>
              <a:gd name="connsiteY19" fmla="*/ 6744569 h 9212841"/>
              <a:gd name="connsiteX20" fmla="*/ 7792359 w 8223923"/>
              <a:gd name="connsiteY20" fmla="*/ 7633617 h 9212841"/>
              <a:gd name="connsiteX21" fmla="*/ 7661982 w 8223923"/>
              <a:gd name="connsiteY21" fmla="*/ 8242135 h 9212841"/>
              <a:gd name="connsiteX22" fmla="*/ 6921019 w 8223923"/>
              <a:gd name="connsiteY22" fmla="*/ 8400945 h 9212841"/>
              <a:gd name="connsiteX23" fmla="*/ 7164024 w 8223923"/>
              <a:gd name="connsiteY23" fmla="*/ 8803356 h 9212841"/>
              <a:gd name="connsiteX24" fmla="*/ 7906225 w 8223923"/>
              <a:gd name="connsiteY24" fmla="*/ 9139678 h 9212841"/>
              <a:gd name="connsiteX25" fmla="*/ 6932762 w 8223923"/>
              <a:gd name="connsiteY25" fmla="*/ 9187978 h 9212841"/>
              <a:gd name="connsiteX26" fmla="*/ 6508376 w 8223923"/>
              <a:gd name="connsiteY26" fmla="*/ 9197788 h 9212841"/>
              <a:gd name="connsiteX27" fmla="*/ 5832133 w 8223923"/>
              <a:gd name="connsiteY27" fmla="*/ 9212841 h 9212841"/>
              <a:gd name="connsiteX28" fmla="*/ 0 w 8223923"/>
              <a:gd name="connsiteY28" fmla="*/ 9117106 h 9212841"/>
              <a:gd name="connsiteX29" fmla="*/ 0 w 8223923"/>
              <a:gd name="connsiteY29" fmla="*/ 0 h 9212841"/>
              <a:gd name="connsiteX30" fmla="*/ 6320117 w 8223923"/>
              <a:gd name="connsiteY30"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432678 w 8223923"/>
              <a:gd name="connsiteY7" fmla="*/ 2651331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7018297 w 8223923"/>
              <a:gd name="connsiteY11" fmla="*/ 4114266 h 9212841"/>
              <a:gd name="connsiteX12" fmla="*/ 6827288 w 8223923"/>
              <a:gd name="connsiteY12" fmla="*/ 4431810 h 9212841"/>
              <a:gd name="connsiteX13" fmla="*/ 7109590 w 8223923"/>
              <a:gd name="connsiteY13" fmla="*/ 4682295 h 9212841"/>
              <a:gd name="connsiteX14" fmla="*/ 7717467 w 8223923"/>
              <a:gd name="connsiteY14" fmla="*/ 4903990 h 9212841"/>
              <a:gd name="connsiteX15" fmla="*/ 8127829 w 8223923"/>
              <a:gd name="connsiteY15" fmla="*/ 5263089 h 9212841"/>
              <a:gd name="connsiteX16" fmla="*/ 8186773 w 8223923"/>
              <a:gd name="connsiteY16" fmla="*/ 6064336 h 9212841"/>
              <a:gd name="connsiteX17" fmla="*/ 7758568 w 8223923"/>
              <a:gd name="connsiteY17" fmla="*/ 6495646 h 9212841"/>
              <a:gd name="connsiteX18" fmla="*/ 7055349 w 8223923"/>
              <a:gd name="connsiteY18" fmla="*/ 6744569 h 9212841"/>
              <a:gd name="connsiteX19" fmla="*/ 7792359 w 8223923"/>
              <a:gd name="connsiteY19" fmla="*/ 7633617 h 9212841"/>
              <a:gd name="connsiteX20" fmla="*/ 7661982 w 8223923"/>
              <a:gd name="connsiteY20" fmla="*/ 8242135 h 9212841"/>
              <a:gd name="connsiteX21" fmla="*/ 6921019 w 8223923"/>
              <a:gd name="connsiteY21" fmla="*/ 8400945 h 9212841"/>
              <a:gd name="connsiteX22" fmla="*/ 7164024 w 8223923"/>
              <a:gd name="connsiteY22" fmla="*/ 8803356 h 9212841"/>
              <a:gd name="connsiteX23" fmla="*/ 7906225 w 8223923"/>
              <a:gd name="connsiteY23" fmla="*/ 9139678 h 9212841"/>
              <a:gd name="connsiteX24" fmla="*/ 6932762 w 8223923"/>
              <a:gd name="connsiteY24" fmla="*/ 9187978 h 9212841"/>
              <a:gd name="connsiteX25" fmla="*/ 6508376 w 8223923"/>
              <a:gd name="connsiteY25" fmla="*/ 9197788 h 9212841"/>
              <a:gd name="connsiteX26" fmla="*/ 5832133 w 8223923"/>
              <a:gd name="connsiteY26" fmla="*/ 9212841 h 9212841"/>
              <a:gd name="connsiteX27" fmla="*/ 0 w 8223923"/>
              <a:gd name="connsiteY27" fmla="*/ 9117106 h 9212841"/>
              <a:gd name="connsiteX28" fmla="*/ 0 w 8223923"/>
              <a:gd name="connsiteY28" fmla="*/ 0 h 9212841"/>
              <a:gd name="connsiteX29" fmla="*/ 6320117 w 8223923"/>
              <a:gd name="connsiteY29"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693935 w 8223923"/>
              <a:gd name="connsiteY7" fmla="*/ 2721669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7018297 w 8223923"/>
              <a:gd name="connsiteY11" fmla="*/ 4114266 h 9212841"/>
              <a:gd name="connsiteX12" fmla="*/ 6827288 w 8223923"/>
              <a:gd name="connsiteY12" fmla="*/ 4431810 h 9212841"/>
              <a:gd name="connsiteX13" fmla="*/ 7109590 w 8223923"/>
              <a:gd name="connsiteY13" fmla="*/ 4682295 h 9212841"/>
              <a:gd name="connsiteX14" fmla="*/ 7717467 w 8223923"/>
              <a:gd name="connsiteY14" fmla="*/ 4903990 h 9212841"/>
              <a:gd name="connsiteX15" fmla="*/ 8127829 w 8223923"/>
              <a:gd name="connsiteY15" fmla="*/ 5263089 h 9212841"/>
              <a:gd name="connsiteX16" fmla="*/ 8186773 w 8223923"/>
              <a:gd name="connsiteY16" fmla="*/ 6064336 h 9212841"/>
              <a:gd name="connsiteX17" fmla="*/ 7758568 w 8223923"/>
              <a:gd name="connsiteY17" fmla="*/ 6495646 h 9212841"/>
              <a:gd name="connsiteX18" fmla="*/ 7055349 w 8223923"/>
              <a:gd name="connsiteY18" fmla="*/ 6744569 h 9212841"/>
              <a:gd name="connsiteX19" fmla="*/ 7792359 w 8223923"/>
              <a:gd name="connsiteY19" fmla="*/ 7633617 h 9212841"/>
              <a:gd name="connsiteX20" fmla="*/ 7661982 w 8223923"/>
              <a:gd name="connsiteY20" fmla="*/ 8242135 h 9212841"/>
              <a:gd name="connsiteX21" fmla="*/ 6921019 w 8223923"/>
              <a:gd name="connsiteY21" fmla="*/ 8400945 h 9212841"/>
              <a:gd name="connsiteX22" fmla="*/ 7164024 w 8223923"/>
              <a:gd name="connsiteY22" fmla="*/ 8803356 h 9212841"/>
              <a:gd name="connsiteX23" fmla="*/ 7906225 w 8223923"/>
              <a:gd name="connsiteY23" fmla="*/ 9139678 h 9212841"/>
              <a:gd name="connsiteX24" fmla="*/ 6932762 w 8223923"/>
              <a:gd name="connsiteY24" fmla="*/ 9187978 h 9212841"/>
              <a:gd name="connsiteX25" fmla="*/ 6508376 w 8223923"/>
              <a:gd name="connsiteY25" fmla="*/ 9197788 h 9212841"/>
              <a:gd name="connsiteX26" fmla="*/ 5832133 w 8223923"/>
              <a:gd name="connsiteY26" fmla="*/ 9212841 h 9212841"/>
              <a:gd name="connsiteX27" fmla="*/ 0 w 8223923"/>
              <a:gd name="connsiteY27" fmla="*/ 9117106 h 9212841"/>
              <a:gd name="connsiteX28" fmla="*/ 0 w 8223923"/>
              <a:gd name="connsiteY28" fmla="*/ 0 h 9212841"/>
              <a:gd name="connsiteX29" fmla="*/ 6320117 w 8223923"/>
              <a:gd name="connsiteY29"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7018297 w 8223923"/>
              <a:gd name="connsiteY11" fmla="*/ 4114266 h 9212841"/>
              <a:gd name="connsiteX12" fmla="*/ 6827288 w 8223923"/>
              <a:gd name="connsiteY12" fmla="*/ 4431810 h 9212841"/>
              <a:gd name="connsiteX13" fmla="*/ 7109590 w 8223923"/>
              <a:gd name="connsiteY13" fmla="*/ 4682295 h 9212841"/>
              <a:gd name="connsiteX14" fmla="*/ 7717467 w 8223923"/>
              <a:gd name="connsiteY14" fmla="*/ 4903990 h 9212841"/>
              <a:gd name="connsiteX15" fmla="*/ 8127829 w 8223923"/>
              <a:gd name="connsiteY15" fmla="*/ 5263089 h 9212841"/>
              <a:gd name="connsiteX16" fmla="*/ 8186773 w 8223923"/>
              <a:gd name="connsiteY16" fmla="*/ 6064336 h 9212841"/>
              <a:gd name="connsiteX17" fmla="*/ 7758568 w 8223923"/>
              <a:gd name="connsiteY17" fmla="*/ 6495646 h 9212841"/>
              <a:gd name="connsiteX18" fmla="*/ 7055349 w 8223923"/>
              <a:gd name="connsiteY18" fmla="*/ 6744569 h 9212841"/>
              <a:gd name="connsiteX19" fmla="*/ 7792359 w 8223923"/>
              <a:gd name="connsiteY19" fmla="*/ 7633617 h 9212841"/>
              <a:gd name="connsiteX20" fmla="*/ 7661982 w 8223923"/>
              <a:gd name="connsiteY20" fmla="*/ 8242135 h 9212841"/>
              <a:gd name="connsiteX21" fmla="*/ 6921019 w 8223923"/>
              <a:gd name="connsiteY21" fmla="*/ 8400945 h 9212841"/>
              <a:gd name="connsiteX22" fmla="*/ 7164024 w 8223923"/>
              <a:gd name="connsiteY22" fmla="*/ 8803356 h 9212841"/>
              <a:gd name="connsiteX23" fmla="*/ 7906225 w 8223923"/>
              <a:gd name="connsiteY23" fmla="*/ 9139678 h 9212841"/>
              <a:gd name="connsiteX24" fmla="*/ 6932762 w 8223923"/>
              <a:gd name="connsiteY24" fmla="*/ 9187978 h 9212841"/>
              <a:gd name="connsiteX25" fmla="*/ 6508376 w 8223923"/>
              <a:gd name="connsiteY25" fmla="*/ 9197788 h 9212841"/>
              <a:gd name="connsiteX26" fmla="*/ 5832133 w 8223923"/>
              <a:gd name="connsiteY26" fmla="*/ 9212841 h 9212841"/>
              <a:gd name="connsiteX27" fmla="*/ 0 w 8223923"/>
              <a:gd name="connsiteY27" fmla="*/ 9117106 h 9212841"/>
              <a:gd name="connsiteX28" fmla="*/ 0 w 8223923"/>
              <a:gd name="connsiteY28" fmla="*/ 0 h 9212841"/>
              <a:gd name="connsiteX29" fmla="*/ 6320117 w 8223923"/>
              <a:gd name="connsiteY29"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6827288 w 8223923"/>
              <a:gd name="connsiteY11" fmla="*/ 4431810 h 9212841"/>
              <a:gd name="connsiteX12" fmla="*/ 7109590 w 8223923"/>
              <a:gd name="connsiteY12" fmla="*/ 4682295 h 9212841"/>
              <a:gd name="connsiteX13" fmla="*/ 7717467 w 8223923"/>
              <a:gd name="connsiteY13" fmla="*/ 4903990 h 9212841"/>
              <a:gd name="connsiteX14" fmla="*/ 8127829 w 8223923"/>
              <a:gd name="connsiteY14" fmla="*/ 5263089 h 9212841"/>
              <a:gd name="connsiteX15" fmla="*/ 8186773 w 8223923"/>
              <a:gd name="connsiteY15" fmla="*/ 6064336 h 9212841"/>
              <a:gd name="connsiteX16" fmla="*/ 7758568 w 8223923"/>
              <a:gd name="connsiteY16" fmla="*/ 6495646 h 9212841"/>
              <a:gd name="connsiteX17" fmla="*/ 7055349 w 8223923"/>
              <a:gd name="connsiteY17" fmla="*/ 6744569 h 9212841"/>
              <a:gd name="connsiteX18" fmla="*/ 7792359 w 8223923"/>
              <a:gd name="connsiteY18" fmla="*/ 7633617 h 9212841"/>
              <a:gd name="connsiteX19" fmla="*/ 7661982 w 8223923"/>
              <a:gd name="connsiteY19" fmla="*/ 8242135 h 9212841"/>
              <a:gd name="connsiteX20" fmla="*/ 6921019 w 8223923"/>
              <a:gd name="connsiteY20" fmla="*/ 8400945 h 9212841"/>
              <a:gd name="connsiteX21" fmla="*/ 7164024 w 8223923"/>
              <a:gd name="connsiteY21" fmla="*/ 8803356 h 9212841"/>
              <a:gd name="connsiteX22" fmla="*/ 7906225 w 8223923"/>
              <a:gd name="connsiteY22" fmla="*/ 9139678 h 9212841"/>
              <a:gd name="connsiteX23" fmla="*/ 6932762 w 8223923"/>
              <a:gd name="connsiteY23" fmla="*/ 9187978 h 9212841"/>
              <a:gd name="connsiteX24" fmla="*/ 6508376 w 8223923"/>
              <a:gd name="connsiteY24" fmla="*/ 9197788 h 9212841"/>
              <a:gd name="connsiteX25" fmla="*/ 5832133 w 8223923"/>
              <a:gd name="connsiteY25" fmla="*/ 9212841 h 9212841"/>
              <a:gd name="connsiteX26" fmla="*/ 0 w 8223923"/>
              <a:gd name="connsiteY26" fmla="*/ 9117106 h 9212841"/>
              <a:gd name="connsiteX27" fmla="*/ 0 w 8223923"/>
              <a:gd name="connsiteY27" fmla="*/ 0 h 9212841"/>
              <a:gd name="connsiteX28" fmla="*/ 6320117 w 8223923"/>
              <a:gd name="connsiteY28"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334263 w 8223923"/>
              <a:gd name="connsiteY10" fmla="*/ 3964035 h 9212841"/>
              <a:gd name="connsiteX11" fmla="*/ 6827288 w 8223923"/>
              <a:gd name="connsiteY11" fmla="*/ 4431810 h 9212841"/>
              <a:gd name="connsiteX12" fmla="*/ 7717467 w 8223923"/>
              <a:gd name="connsiteY12" fmla="*/ 4903990 h 9212841"/>
              <a:gd name="connsiteX13" fmla="*/ 8127829 w 8223923"/>
              <a:gd name="connsiteY13" fmla="*/ 5263089 h 9212841"/>
              <a:gd name="connsiteX14" fmla="*/ 8186773 w 8223923"/>
              <a:gd name="connsiteY14" fmla="*/ 6064336 h 9212841"/>
              <a:gd name="connsiteX15" fmla="*/ 7758568 w 8223923"/>
              <a:gd name="connsiteY15" fmla="*/ 6495646 h 9212841"/>
              <a:gd name="connsiteX16" fmla="*/ 7055349 w 8223923"/>
              <a:gd name="connsiteY16" fmla="*/ 6744569 h 9212841"/>
              <a:gd name="connsiteX17" fmla="*/ 7792359 w 8223923"/>
              <a:gd name="connsiteY17" fmla="*/ 7633617 h 9212841"/>
              <a:gd name="connsiteX18" fmla="*/ 7661982 w 8223923"/>
              <a:gd name="connsiteY18" fmla="*/ 8242135 h 9212841"/>
              <a:gd name="connsiteX19" fmla="*/ 6921019 w 8223923"/>
              <a:gd name="connsiteY19" fmla="*/ 8400945 h 9212841"/>
              <a:gd name="connsiteX20" fmla="*/ 7164024 w 8223923"/>
              <a:gd name="connsiteY20" fmla="*/ 8803356 h 9212841"/>
              <a:gd name="connsiteX21" fmla="*/ 7906225 w 8223923"/>
              <a:gd name="connsiteY21" fmla="*/ 9139678 h 9212841"/>
              <a:gd name="connsiteX22" fmla="*/ 6932762 w 8223923"/>
              <a:gd name="connsiteY22" fmla="*/ 9187978 h 9212841"/>
              <a:gd name="connsiteX23" fmla="*/ 6508376 w 8223923"/>
              <a:gd name="connsiteY23" fmla="*/ 9197788 h 9212841"/>
              <a:gd name="connsiteX24" fmla="*/ 5832133 w 8223923"/>
              <a:gd name="connsiteY24" fmla="*/ 9212841 h 9212841"/>
              <a:gd name="connsiteX25" fmla="*/ 0 w 8223923"/>
              <a:gd name="connsiteY25" fmla="*/ 9117106 h 9212841"/>
              <a:gd name="connsiteX26" fmla="*/ 0 w 8223923"/>
              <a:gd name="connsiteY26" fmla="*/ 0 h 9212841"/>
              <a:gd name="connsiteX27" fmla="*/ 6320117 w 8223923"/>
              <a:gd name="connsiteY27" fmla="*/ 403412 h 9212841"/>
              <a:gd name="connsiteX0" fmla="*/ 6320117 w 8223923"/>
              <a:gd name="connsiteY0" fmla="*/ 403412 h 9212841"/>
              <a:gd name="connsiteX1" fmla="*/ 6320117 w 8223923"/>
              <a:gd name="connsiteY1" fmla="*/ 403412 h 9212841"/>
              <a:gd name="connsiteX2" fmla="*/ 7513037 w 8223923"/>
              <a:gd name="connsiteY2" fmla="*/ 421833 h 9212841"/>
              <a:gd name="connsiteX3" fmla="*/ 7671972 w 8223923"/>
              <a:gd name="connsiteY3" fmla="*/ 1529551 h 9212841"/>
              <a:gd name="connsiteX4" fmla="*/ 7123984 w 8223923"/>
              <a:gd name="connsiteY4" fmla="*/ 1792185 h 9212841"/>
              <a:gd name="connsiteX5" fmla="*/ 6819442 w 8223923"/>
              <a:gd name="connsiteY5" fmla="*/ 2149345 h 9212841"/>
              <a:gd name="connsiteX6" fmla="*/ 7081434 w 8223923"/>
              <a:gd name="connsiteY6" fmla="*/ 2425348 h 9212841"/>
              <a:gd name="connsiteX7" fmla="*/ 7744177 w 8223923"/>
              <a:gd name="connsiteY7" fmla="*/ 2731717 h 9212841"/>
              <a:gd name="connsiteX8" fmla="*/ 7915347 w 8223923"/>
              <a:gd name="connsiteY8" fmla="*/ 3278315 h 9212841"/>
              <a:gd name="connsiteX9" fmla="*/ 7690111 w 8223923"/>
              <a:gd name="connsiteY9" fmla="*/ 3681659 h 9212841"/>
              <a:gd name="connsiteX10" fmla="*/ 7243828 w 8223923"/>
              <a:gd name="connsiteY10" fmla="*/ 4054470 h 9212841"/>
              <a:gd name="connsiteX11" fmla="*/ 6827288 w 8223923"/>
              <a:gd name="connsiteY11" fmla="*/ 4431810 h 9212841"/>
              <a:gd name="connsiteX12" fmla="*/ 7717467 w 8223923"/>
              <a:gd name="connsiteY12" fmla="*/ 4903990 h 9212841"/>
              <a:gd name="connsiteX13" fmla="*/ 8127829 w 8223923"/>
              <a:gd name="connsiteY13" fmla="*/ 5263089 h 9212841"/>
              <a:gd name="connsiteX14" fmla="*/ 8186773 w 8223923"/>
              <a:gd name="connsiteY14" fmla="*/ 6064336 h 9212841"/>
              <a:gd name="connsiteX15" fmla="*/ 7758568 w 8223923"/>
              <a:gd name="connsiteY15" fmla="*/ 6495646 h 9212841"/>
              <a:gd name="connsiteX16" fmla="*/ 7055349 w 8223923"/>
              <a:gd name="connsiteY16" fmla="*/ 6744569 h 9212841"/>
              <a:gd name="connsiteX17" fmla="*/ 7792359 w 8223923"/>
              <a:gd name="connsiteY17" fmla="*/ 7633617 h 9212841"/>
              <a:gd name="connsiteX18" fmla="*/ 7661982 w 8223923"/>
              <a:gd name="connsiteY18" fmla="*/ 8242135 h 9212841"/>
              <a:gd name="connsiteX19" fmla="*/ 6921019 w 8223923"/>
              <a:gd name="connsiteY19" fmla="*/ 8400945 h 9212841"/>
              <a:gd name="connsiteX20" fmla="*/ 7164024 w 8223923"/>
              <a:gd name="connsiteY20" fmla="*/ 8803356 h 9212841"/>
              <a:gd name="connsiteX21" fmla="*/ 7906225 w 8223923"/>
              <a:gd name="connsiteY21" fmla="*/ 9139678 h 9212841"/>
              <a:gd name="connsiteX22" fmla="*/ 6932762 w 8223923"/>
              <a:gd name="connsiteY22" fmla="*/ 9187978 h 9212841"/>
              <a:gd name="connsiteX23" fmla="*/ 6508376 w 8223923"/>
              <a:gd name="connsiteY23" fmla="*/ 9197788 h 9212841"/>
              <a:gd name="connsiteX24" fmla="*/ 5832133 w 8223923"/>
              <a:gd name="connsiteY24" fmla="*/ 9212841 h 9212841"/>
              <a:gd name="connsiteX25" fmla="*/ 0 w 8223923"/>
              <a:gd name="connsiteY25" fmla="*/ 9117106 h 9212841"/>
              <a:gd name="connsiteX26" fmla="*/ 0 w 8223923"/>
              <a:gd name="connsiteY26" fmla="*/ 0 h 9212841"/>
              <a:gd name="connsiteX27" fmla="*/ 6320117 w 8223923"/>
              <a:gd name="connsiteY27" fmla="*/ 403412 h 9212841"/>
              <a:gd name="connsiteX0" fmla="*/ 6320117 w 8229859"/>
              <a:gd name="connsiteY0" fmla="*/ 403412 h 9212841"/>
              <a:gd name="connsiteX1" fmla="*/ 6320117 w 8229859"/>
              <a:gd name="connsiteY1" fmla="*/ 403412 h 9212841"/>
              <a:gd name="connsiteX2" fmla="*/ 7513037 w 8229859"/>
              <a:gd name="connsiteY2" fmla="*/ 421833 h 9212841"/>
              <a:gd name="connsiteX3" fmla="*/ 7671972 w 8229859"/>
              <a:gd name="connsiteY3" fmla="*/ 1529551 h 9212841"/>
              <a:gd name="connsiteX4" fmla="*/ 7123984 w 8229859"/>
              <a:gd name="connsiteY4" fmla="*/ 1792185 h 9212841"/>
              <a:gd name="connsiteX5" fmla="*/ 6819442 w 8229859"/>
              <a:gd name="connsiteY5" fmla="*/ 2149345 h 9212841"/>
              <a:gd name="connsiteX6" fmla="*/ 7081434 w 8229859"/>
              <a:gd name="connsiteY6" fmla="*/ 2425348 h 9212841"/>
              <a:gd name="connsiteX7" fmla="*/ 7744177 w 8229859"/>
              <a:gd name="connsiteY7" fmla="*/ 2731717 h 9212841"/>
              <a:gd name="connsiteX8" fmla="*/ 7915347 w 8229859"/>
              <a:gd name="connsiteY8" fmla="*/ 3278315 h 9212841"/>
              <a:gd name="connsiteX9" fmla="*/ 7690111 w 8229859"/>
              <a:gd name="connsiteY9" fmla="*/ 3681659 h 9212841"/>
              <a:gd name="connsiteX10" fmla="*/ 7243828 w 8229859"/>
              <a:gd name="connsiteY10" fmla="*/ 4054470 h 9212841"/>
              <a:gd name="connsiteX11" fmla="*/ 6827288 w 8229859"/>
              <a:gd name="connsiteY11" fmla="*/ 4431810 h 9212841"/>
              <a:gd name="connsiteX12" fmla="*/ 7416017 w 8229859"/>
              <a:gd name="connsiteY12" fmla="*/ 4753265 h 9212841"/>
              <a:gd name="connsiteX13" fmla="*/ 8127829 w 8229859"/>
              <a:gd name="connsiteY13" fmla="*/ 5263089 h 9212841"/>
              <a:gd name="connsiteX14" fmla="*/ 8186773 w 8229859"/>
              <a:gd name="connsiteY14" fmla="*/ 6064336 h 9212841"/>
              <a:gd name="connsiteX15" fmla="*/ 7758568 w 8229859"/>
              <a:gd name="connsiteY15" fmla="*/ 6495646 h 9212841"/>
              <a:gd name="connsiteX16" fmla="*/ 7055349 w 8229859"/>
              <a:gd name="connsiteY16" fmla="*/ 6744569 h 9212841"/>
              <a:gd name="connsiteX17" fmla="*/ 7792359 w 8229859"/>
              <a:gd name="connsiteY17" fmla="*/ 7633617 h 9212841"/>
              <a:gd name="connsiteX18" fmla="*/ 7661982 w 8229859"/>
              <a:gd name="connsiteY18" fmla="*/ 8242135 h 9212841"/>
              <a:gd name="connsiteX19" fmla="*/ 6921019 w 8229859"/>
              <a:gd name="connsiteY19" fmla="*/ 8400945 h 9212841"/>
              <a:gd name="connsiteX20" fmla="*/ 7164024 w 8229859"/>
              <a:gd name="connsiteY20" fmla="*/ 8803356 h 9212841"/>
              <a:gd name="connsiteX21" fmla="*/ 7906225 w 8229859"/>
              <a:gd name="connsiteY21" fmla="*/ 9139678 h 9212841"/>
              <a:gd name="connsiteX22" fmla="*/ 6932762 w 8229859"/>
              <a:gd name="connsiteY22" fmla="*/ 9187978 h 9212841"/>
              <a:gd name="connsiteX23" fmla="*/ 6508376 w 8229859"/>
              <a:gd name="connsiteY23" fmla="*/ 9197788 h 9212841"/>
              <a:gd name="connsiteX24" fmla="*/ 5832133 w 8229859"/>
              <a:gd name="connsiteY24" fmla="*/ 9212841 h 9212841"/>
              <a:gd name="connsiteX25" fmla="*/ 0 w 8229859"/>
              <a:gd name="connsiteY25" fmla="*/ 9117106 h 9212841"/>
              <a:gd name="connsiteX26" fmla="*/ 0 w 8229859"/>
              <a:gd name="connsiteY26" fmla="*/ 0 h 9212841"/>
              <a:gd name="connsiteX27" fmla="*/ 6320117 w 8229859"/>
              <a:gd name="connsiteY27" fmla="*/ 403412 h 9212841"/>
              <a:gd name="connsiteX0" fmla="*/ 6320117 w 8192623"/>
              <a:gd name="connsiteY0" fmla="*/ 403412 h 9212841"/>
              <a:gd name="connsiteX1" fmla="*/ 6320117 w 8192623"/>
              <a:gd name="connsiteY1" fmla="*/ 403412 h 9212841"/>
              <a:gd name="connsiteX2" fmla="*/ 7513037 w 8192623"/>
              <a:gd name="connsiteY2" fmla="*/ 421833 h 9212841"/>
              <a:gd name="connsiteX3" fmla="*/ 7671972 w 8192623"/>
              <a:gd name="connsiteY3" fmla="*/ 1529551 h 9212841"/>
              <a:gd name="connsiteX4" fmla="*/ 7123984 w 8192623"/>
              <a:gd name="connsiteY4" fmla="*/ 1792185 h 9212841"/>
              <a:gd name="connsiteX5" fmla="*/ 6819442 w 8192623"/>
              <a:gd name="connsiteY5" fmla="*/ 2149345 h 9212841"/>
              <a:gd name="connsiteX6" fmla="*/ 7081434 w 8192623"/>
              <a:gd name="connsiteY6" fmla="*/ 2425348 h 9212841"/>
              <a:gd name="connsiteX7" fmla="*/ 7744177 w 8192623"/>
              <a:gd name="connsiteY7" fmla="*/ 2731717 h 9212841"/>
              <a:gd name="connsiteX8" fmla="*/ 7915347 w 8192623"/>
              <a:gd name="connsiteY8" fmla="*/ 3278315 h 9212841"/>
              <a:gd name="connsiteX9" fmla="*/ 7690111 w 8192623"/>
              <a:gd name="connsiteY9" fmla="*/ 3681659 h 9212841"/>
              <a:gd name="connsiteX10" fmla="*/ 7243828 w 8192623"/>
              <a:gd name="connsiteY10" fmla="*/ 4054470 h 9212841"/>
              <a:gd name="connsiteX11" fmla="*/ 6827288 w 8192623"/>
              <a:gd name="connsiteY11" fmla="*/ 4431810 h 9212841"/>
              <a:gd name="connsiteX12" fmla="*/ 7416017 w 8192623"/>
              <a:gd name="connsiteY12" fmla="*/ 4753265 h 9212841"/>
              <a:gd name="connsiteX13" fmla="*/ 7967056 w 8192623"/>
              <a:gd name="connsiteY13" fmla="*/ 5122412 h 9212841"/>
              <a:gd name="connsiteX14" fmla="*/ 8186773 w 8192623"/>
              <a:gd name="connsiteY14" fmla="*/ 6064336 h 9212841"/>
              <a:gd name="connsiteX15" fmla="*/ 7758568 w 8192623"/>
              <a:gd name="connsiteY15" fmla="*/ 6495646 h 9212841"/>
              <a:gd name="connsiteX16" fmla="*/ 7055349 w 8192623"/>
              <a:gd name="connsiteY16" fmla="*/ 6744569 h 9212841"/>
              <a:gd name="connsiteX17" fmla="*/ 7792359 w 8192623"/>
              <a:gd name="connsiteY17" fmla="*/ 7633617 h 9212841"/>
              <a:gd name="connsiteX18" fmla="*/ 7661982 w 8192623"/>
              <a:gd name="connsiteY18" fmla="*/ 8242135 h 9212841"/>
              <a:gd name="connsiteX19" fmla="*/ 6921019 w 8192623"/>
              <a:gd name="connsiteY19" fmla="*/ 8400945 h 9212841"/>
              <a:gd name="connsiteX20" fmla="*/ 7164024 w 8192623"/>
              <a:gd name="connsiteY20" fmla="*/ 8803356 h 9212841"/>
              <a:gd name="connsiteX21" fmla="*/ 7906225 w 8192623"/>
              <a:gd name="connsiteY21" fmla="*/ 9139678 h 9212841"/>
              <a:gd name="connsiteX22" fmla="*/ 6932762 w 8192623"/>
              <a:gd name="connsiteY22" fmla="*/ 9187978 h 9212841"/>
              <a:gd name="connsiteX23" fmla="*/ 6508376 w 8192623"/>
              <a:gd name="connsiteY23" fmla="*/ 9197788 h 9212841"/>
              <a:gd name="connsiteX24" fmla="*/ 5832133 w 8192623"/>
              <a:gd name="connsiteY24" fmla="*/ 9212841 h 9212841"/>
              <a:gd name="connsiteX25" fmla="*/ 0 w 8192623"/>
              <a:gd name="connsiteY25" fmla="*/ 9117106 h 9212841"/>
              <a:gd name="connsiteX26" fmla="*/ 0 w 8192623"/>
              <a:gd name="connsiteY26" fmla="*/ 0 h 9212841"/>
              <a:gd name="connsiteX27" fmla="*/ 6320117 w 8192623"/>
              <a:gd name="connsiteY27" fmla="*/ 403412 h 9212841"/>
              <a:gd name="connsiteX0" fmla="*/ 6320117 w 8036520"/>
              <a:gd name="connsiteY0" fmla="*/ 403412 h 9212841"/>
              <a:gd name="connsiteX1" fmla="*/ 6320117 w 8036520"/>
              <a:gd name="connsiteY1" fmla="*/ 403412 h 9212841"/>
              <a:gd name="connsiteX2" fmla="*/ 7513037 w 8036520"/>
              <a:gd name="connsiteY2" fmla="*/ 421833 h 9212841"/>
              <a:gd name="connsiteX3" fmla="*/ 7671972 w 8036520"/>
              <a:gd name="connsiteY3" fmla="*/ 1529551 h 9212841"/>
              <a:gd name="connsiteX4" fmla="*/ 7123984 w 8036520"/>
              <a:gd name="connsiteY4" fmla="*/ 1792185 h 9212841"/>
              <a:gd name="connsiteX5" fmla="*/ 6819442 w 8036520"/>
              <a:gd name="connsiteY5" fmla="*/ 2149345 h 9212841"/>
              <a:gd name="connsiteX6" fmla="*/ 7081434 w 8036520"/>
              <a:gd name="connsiteY6" fmla="*/ 2425348 h 9212841"/>
              <a:gd name="connsiteX7" fmla="*/ 7744177 w 8036520"/>
              <a:gd name="connsiteY7" fmla="*/ 2731717 h 9212841"/>
              <a:gd name="connsiteX8" fmla="*/ 7915347 w 8036520"/>
              <a:gd name="connsiteY8" fmla="*/ 3278315 h 9212841"/>
              <a:gd name="connsiteX9" fmla="*/ 7690111 w 8036520"/>
              <a:gd name="connsiteY9" fmla="*/ 3681659 h 9212841"/>
              <a:gd name="connsiteX10" fmla="*/ 7243828 w 8036520"/>
              <a:gd name="connsiteY10" fmla="*/ 4054470 h 9212841"/>
              <a:gd name="connsiteX11" fmla="*/ 6827288 w 8036520"/>
              <a:gd name="connsiteY11" fmla="*/ 4431810 h 9212841"/>
              <a:gd name="connsiteX12" fmla="*/ 7416017 w 8036520"/>
              <a:gd name="connsiteY12" fmla="*/ 4753265 h 9212841"/>
              <a:gd name="connsiteX13" fmla="*/ 7967056 w 8036520"/>
              <a:gd name="connsiteY13" fmla="*/ 5122412 h 9212841"/>
              <a:gd name="connsiteX14" fmla="*/ 8005902 w 8036520"/>
              <a:gd name="connsiteY14" fmla="*/ 5953804 h 9212841"/>
              <a:gd name="connsiteX15" fmla="*/ 7758568 w 8036520"/>
              <a:gd name="connsiteY15" fmla="*/ 6495646 h 9212841"/>
              <a:gd name="connsiteX16" fmla="*/ 7055349 w 8036520"/>
              <a:gd name="connsiteY16" fmla="*/ 6744569 h 9212841"/>
              <a:gd name="connsiteX17" fmla="*/ 7792359 w 8036520"/>
              <a:gd name="connsiteY17" fmla="*/ 7633617 h 9212841"/>
              <a:gd name="connsiteX18" fmla="*/ 7661982 w 8036520"/>
              <a:gd name="connsiteY18" fmla="*/ 8242135 h 9212841"/>
              <a:gd name="connsiteX19" fmla="*/ 6921019 w 8036520"/>
              <a:gd name="connsiteY19" fmla="*/ 8400945 h 9212841"/>
              <a:gd name="connsiteX20" fmla="*/ 7164024 w 8036520"/>
              <a:gd name="connsiteY20" fmla="*/ 8803356 h 9212841"/>
              <a:gd name="connsiteX21" fmla="*/ 7906225 w 8036520"/>
              <a:gd name="connsiteY21" fmla="*/ 9139678 h 9212841"/>
              <a:gd name="connsiteX22" fmla="*/ 6932762 w 8036520"/>
              <a:gd name="connsiteY22" fmla="*/ 9187978 h 9212841"/>
              <a:gd name="connsiteX23" fmla="*/ 6508376 w 8036520"/>
              <a:gd name="connsiteY23" fmla="*/ 9197788 h 9212841"/>
              <a:gd name="connsiteX24" fmla="*/ 5832133 w 8036520"/>
              <a:gd name="connsiteY24" fmla="*/ 9212841 h 9212841"/>
              <a:gd name="connsiteX25" fmla="*/ 0 w 8036520"/>
              <a:gd name="connsiteY25" fmla="*/ 9117106 h 9212841"/>
              <a:gd name="connsiteX26" fmla="*/ 0 w 8036520"/>
              <a:gd name="connsiteY26" fmla="*/ 0 h 9212841"/>
              <a:gd name="connsiteX27" fmla="*/ 6320117 w 8036520"/>
              <a:gd name="connsiteY27" fmla="*/ 403412 h 9212841"/>
              <a:gd name="connsiteX0" fmla="*/ 6320117 w 8044640"/>
              <a:gd name="connsiteY0" fmla="*/ 403412 h 9212841"/>
              <a:gd name="connsiteX1" fmla="*/ 6320117 w 8044640"/>
              <a:gd name="connsiteY1" fmla="*/ 403412 h 9212841"/>
              <a:gd name="connsiteX2" fmla="*/ 7513037 w 8044640"/>
              <a:gd name="connsiteY2" fmla="*/ 421833 h 9212841"/>
              <a:gd name="connsiteX3" fmla="*/ 7671972 w 8044640"/>
              <a:gd name="connsiteY3" fmla="*/ 1529551 h 9212841"/>
              <a:gd name="connsiteX4" fmla="*/ 7123984 w 8044640"/>
              <a:gd name="connsiteY4" fmla="*/ 1792185 h 9212841"/>
              <a:gd name="connsiteX5" fmla="*/ 6819442 w 8044640"/>
              <a:gd name="connsiteY5" fmla="*/ 2149345 h 9212841"/>
              <a:gd name="connsiteX6" fmla="*/ 7081434 w 8044640"/>
              <a:gd name="connsiteY6" fmla="*/ 2425348 h 9212841"/>
              <a:gd name="connsiteX7" fmla="*/ 7744177 w 8044640"/>
              <a:gd name="connsiteY7" fmla="*/ 2731717 h 9212841"/>
              <a:gd name="connsiteX8" fmla="*/ 7915347 w 8044640"/>
              <a:gd name="connsiteY8" fmla="*/ 3278315 h 9212841"/>
              <a:gd name="connsiteX9" fmla="*/ 7690111 w 8044640"/>
              <a:gd name="connsiteY9" fmla="*/ 3681659 h 9212841"/>
              <a:gd name="connsiteX10" fmla="*/ 7243828 w 8044640"/>
              <a:gd name="connsiteY10" fmla="*/ 4054470 h 9212841"/>
              <a:gd name="connsiteX11" fmla="*/ 6827288 w 8044640"/>
              <a:gd name="connsiteY11" fmla="*/ 4431810 h 9212841"/>
              <a:gd name="connsiteX12" fmla="*/ 7416017 w 8044640"/>
              <a:gd name="connsiteY12" fmla="*/ 4753265 h 9212841"/>
              <a:gd name="connsiteX13" fmla="*/ 7967056 w 8044640"/>
              <a:gd name="connsiteY13" fmla="*/ 5122412 h 9212841"/>
              <a:gd name="connsiteX14" fmla="*/ 8005902 w 8044640"/>
              <a:gd name="connsiteY14" fmla="*/ 5953804 h 9212841"/>
              <a:gd name="connsiteX15" fmla="*/ 7758568 w 8044640"/>
              <a:gd name="connsiteY15" fmla="*/ 6495646 h 9212841"/>
              <a:gd name="connsiteX16" fmla="*/ 7055349 w 8044640"/>
              <a:gd name="connsiteY16" fmla="*/ 6744569 h 9212841"/>
              <a:gd name="connsiteX17" fmla="*/ 7792359 w 8044640"/>
              <a:gd name="connsiteY17" fmla="*/ 7633617 h 9212841"/>
              <a:gd name="connsiteX18" fmla="*/ 7661982 w 8044640"/>
              <a:gd name="connsiteY18" fmla="*/ 8242135 h 9212841"/>
              <a:gd name="connsiteX19" fmla="*/ 6921019 w 8044640"/>
              <a:gd name="connsiteY19" fmla="*/ 8400945 h 9212841"/>
              <a:gd name="connsiteX20" fmla="*/ 7164024 w 8044640"/>
              <a:gd name="connsiteY20" fmla="*/ 8803356 h 9212841"/>
              <a:gd name="connsiteX21" fmla="*/ 7906225 w 8044640"/>
              <a:gd name="connsiteY21" fmla="*/ 9139678 h 9212841"/>
              <a:gd name="connsiteX22" fmla="*/ 6932762 w 8044640"/>
              <a:gd name="connsiteY22" fmla="*/ 9187978 h 9212841"/>
              <a:gd name="connsiteX23" fmla="*/ 6508376 w 8044640"/>
              <a:gd name="connsiteY23" fmla="*/ 9197788 h 9212841"/>
              <a:gd name="connsiteX24" fmla="*/ 5832133 w 8044640"/>
              <a:gd name="connsiteY24" fmla="*/ 9212841 h 9212841"/>
              <a:gd name="connsiteX25" fmla="*/ 0 w 8044640"/>
              <a:gd name="connsiteY25" fmla="*/ 9117106 h 9212841"/>
              <a:gd name="connsiteX26" fmla="*/ 0 w 8044640"/>
              <a:gd name="connsiteY26" fmla="*/ 0 h 9212841"/>
              <a:gd name="connsiteX27" fmla="*/ 6320117 w 8044640"/>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690111 w 8047416"/>
              <a:gd name="connsiteY9" fmla="*/ 3681659 h 9212841"/>
              <a:gd name="connsiteX10" fmla="*/ 7243828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400945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690111 w 8047416"/>
              <a:gd name="connsiteY9" fmla="*/ 3681659 h 9212841"/>
              <a:gd name="connsiteX10" fmla="*/ 7243828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690111 w 8047416"/>
              <a:gd name="connsiteY9" fmla="*/ 3681659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915347 w 8047416"/>
              <a:gd name="connsiteY8" fmla="*/ 3278315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744177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819442 w 8047416"/>
              <a:gd name="connsiteY5" fmla="*/ 214934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7123984 w 8047416"/>
              <a:gd name="connsiteY4" fmla="*/ 1792185 h 9212841"/>
              <a:gd name="connsiteX5" fmla="*/ 6425902 w 8047416"/>
              <a:gd name="connsiteY5" fmla="*/ 212619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671972 w 8047416"/>
              <a:gd name="connsiteY3" fmla="*/ 1529551 h 9212841"/>
              <a:gd name="connsiteX4" fmla="*/ 6950364 w 8047416"/>
              <a:gd name="connsiteY4" fmla="*/ 1618565 h 9212841"/>
              <a:gd name="connsiteX5" fmla="*/ 6425902 w 8047416"/>
              <a:gd name="connsiteY5" fmla="*/ 212619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425902 w 8047416"/>
              <a:gd name="connsiteY5" fmla="*/ 2126195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2114621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7081434 w 8047416"/>
              <a:gd name="connsiteY6" fmla="*/ 2425348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258041 w 8047416"/>
              <a:gd name="connsiteY7" fmla="*/ 2731717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315915 w 8047416"/>
              <a:gd name="connsiteY7" fmla="*/ 2615970 h 9212841"/>
              <a:gd name="connsiteX8" fmla="*/ 7325038 w 8047416"/>
              <a:gd name="connsiteY8" fmla="*/ 3220442 h 9212841"/>
              <a:gd name="connsiteX9" fmla="*/ 7308146 w 8047416"/>
              <a:gd name="connsiteY9" fmla="*/ 363536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315915 w 8047416"/>
              <a:gd name="connsiteY7" fmla="*/ 2615970 h 9212841"/>
              <a:gd name="connsiteX8" fmla="*/ 7325038 w 8047416"/>
              <a:gd name="connsiteY8" fmla="*/ 3220442 h 9212841"/>
              <a:gd name="connsiteX9" fmla="*/ 7030354 w 8047416"/>
              <a:gd name="connsiteY9" fmla="*/ 3461741 h 9212841"/>
              <a:gd name="connsiteX10" fmla="*/ 7035484 w 8047416"/>
              <a:gd name="connsiteY10" fmla="*/ 4054470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 name="connsiteX0" fmla="*/ 6320117 w 8047416"/>
              <a:gd name="connsiteY0" fmla="*/ 403412 h 9212841"/>
              <a:gd name="connsiteX1" fmla="*/ 6320117 w 8047416"/>
              <a:gd name="connsiteY1" fmla="*/ 403412 h 9212841"/>
              <a:gd name="connsiteX2" fmla="*/ 7513037 w 8047416"/>
              <a:gd name="connsiteY2" fmla="*/ 421833 h 9212841"/>
              <a:gd name="connsiteX3" fmla="*/ 7428903 w 8047416"/>
              <a:gd name="connsiteY3" fmla="*/ 1251758 h 9212841"/>
              <a:gd name="connsiteX4" fmla="*/ 6950364 w 8047416"/>
              <a:gd name="connsiteY4" fmla="*/ 1618565 h 9212841"/>
              <a:gd name="connsiteX5" fmla="*/ 6530075 w 8047416"/>
              <a:gd name="connsiteY5" fmla="*/ 1998874 h 9212841"/>
              <a:gd name="connsiteX6" fmla="*/ 6803642 w 8047416"/>
              <a:gd name="connsiteY6" fmla="*/ 2402199 h 9212841"/>
              <a:gd name="connsiteX7" fmla="*/ 7315915 w 8047416"/>
              <a:gd name="connsiteY7" fmla="*/ 2615970 h 9212841"/>
              <a:gd name="connsiteX8" fmla="*/ 7325038 w 8047416"/>
              <a:gd name="connsiteY8" fmla="*/ 3220442 h 9212841"/>
              <a:gd name="connsiteX9" fmla="*/ 7030354 w 8047416"/>
              <a:gd name="connsiteY9" fmla="*/ 3461741 h 9212841"/>
              <a:gd name="connsiteX10" fmla="*/ 6757692 w 8047416"/>
              <a:gd name="connsiteY10" fmla="*/ 3892424 h 9212841"/>
              <a:gd name="connsiteX11" fmla="*/ 6827288 w 8047416"/>
              <a:gd name="connsiteY11" fmla="*/ 4431810 h 9212841"/>
              <a:gd name="connsiteX12" fmla="*/ 7416017 w 8047416"/>
              <a:gd name="connsiteY12" fmla="*/ 4753265 h 9212841"/>
              <a:gd name="connsiteX13" fmla="*/ 7967056 w 8047416"/>
              <a:gd name="connsiteY13" fmla="*/ 5122412 h 9212841"/>
              <a:gd name="connsiteX14" fmla="*/ 8005902 w 8047416"/>
              <a:gd name="connsiteY14" fmla="*/ 5953804 h 9212841"/>
              <a:gd name="connsiteX15" fmla="*/ 7597795 w 8047416"/>
              <a:gd name="connsiteY15" fmla="*/ 6445405 h 9212841"/>
              <a:gd name="connsiteX16" fmla="*/ 7055349 w 8047416"/>
              <a:gd name="connsiteY16" fmla="*/ 6744569 h 9212841"/>
              <a:gd name="connsiteX17" fmla="*/ 7792359 w 8047416"/>
              <a:gd name="connsiteY17" fmla="*/ 7633617 h 9212841"/>
              <a:gd name="connsiteX18" fmla="*/ 7661982 w 8047416"/>
              <a:gd name="connsiteY18" fmla="*/ 8242135 h 9212841"/>
              <a:gd name="connsiteX19" fmla="*/ 6921019 w 8047416"/>
              <a:gd name="connsiteY19" fmla="*/ 8581816 h 9212841"/>
              <a:gd name="connsiteX20" fmla="*/ 7164024 w 8047416"/>
              <a:gd name="connsiteY20" fmla="*/ 8803356 h 9212841"/>
              <a:gd name="connsiteX21" fmla="*/ 7906225 w 8047416"/>
              <a:gd name="connsiteY21" fmla="*/ 9139678 h 9212841"/>
              <a:gd name="connsiteX22" fmla="*/ 6932762 w 8047416"/>
              <a:gd name="connsiteY22" fmla="*/ 9187978 h 9212841"/>
              <a:gd name="connsiteX23" fmla="*/ 6508376 w 8047416"/>
              <a:gd name="connsiteY23" fmla="*/ 9197788 h 9212841"/>
              <a:gd name="connsiteX24" fmla="*/ 5832133 w 8047416"/>
              <a:gd name="connsiteY24" fmla="*/ 9212841 h 9212841"/>
              <a:gd name="connsiteX25" fmla="*/ 0 w 8047416"/>
              <a:gd name="connsiteY25" fmla="*/ 9117106 h 9212841"/>
              <a:gd name="connsiteX26" fmla="*/ 0 w 8047416"/>
              <a:gd name="connsiteY26" fmla="*/ 0 h 9212841"/>
              <a:gd name="connsiteX27" fmla="*/ 6320117 w 8047416"/>
              <a:gd name="connsiteY27" fmla="*/ 403412 h 921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47416" h="9212841">
                <a:moveTo>
                  <a:pt x="6320117" y="403412"/>
                </a:moveTo>
                <a:lnTo>
                  <a:pt x="6320117" y="403412"/>
                </a:lnTo>
                <a:cubicBezTo>
                  <a:pt x="6517341" y="493059"/>
                  <a:pt x="7328239" y="280442"/>
                  <a:pt x="7513037" y="421833"/>
                </a:cubicBezTo>
                <a:cubicBezTo>
                  <a:pt x="7697835" y="563224"/>
                  <a:pt x="7603046" y="540932"/>
                  <a:pt x="7428903" y="1251758"/>
                </a:cubicBezTo>
                <a:cubicBezTo>
                  <a:pt x="7461102" y="1316155"/>
                  <a:pt x="7100169" y="1494046"/>
                  <a:pt x="6950364" y="1618565"/>
                </a:cubicBezTo>
                <a:cubicBezTo>
                  <a:pt x="6800559" y="1743084"/>
                  <a:pt x="6554529" y="1868268"/>
                  <a:pt x="6530075" y="1998874"/>
                </a:cubicBezTo>
                <a:cubicBezTo>
                  <a:pt x="6505621" y="2129480"/>
                  <a:pt x="6672669" y="2299350"/>
                  <a:pt x="6803642" y="2402199"/>
                </a:cubicBezTo>
                <a:cubicBezTo>
                  <a:pt x="6934615" y="2505048"/>
                  <a:pt x="7238633" y="2434450"/>
                  <a:pt x="7315915" y="2615970"/>
                </a:cubicBezTo>
                <a:cubicBezTo>
                  <a:pt x="7454900" y="2758131"/>
                  <a:pt x="7372631" y="3079480"/>
                  <a:pt x="7325038" y="3220442"/>
                </a:cubicBezTo>
                <a:cubicBezTo>
                  <a:pt x="7277445" y="3361404"/>
                  <a:pt x="7124912" y="3349744"/>
                  <a:pt x="7030354" y="3461741"/>
                </a:cubicBezTo>
                <a:cubicBezTo>
                  <a:pt x="6935796" y="3573738"/>
                  <a:pt x="6791536" y="3730746"/>
                  <a:pt x="6757692" y="3892424"/>
                </a:cubicBezTo>
                <a:cubicBezTo>
                  <a:pt x="6723848" y="4054102"/>
                  <a:pt x="6763421" y="4275151"/>
                  <a:pt x="6827288" y="4431810"/>
                </a:cubicBezTo>
                <a:cubicBezTo>
                  <a:pt x="6891155" y="4588469"/>
                  <a:pt x="7226056" y="4638165"/>
                  <a:pt x="7416017" y="4753265"/>
                </a:cubicBezTo>
                <a:cubicBezTo>
                  <a:pt x="7605978" y="4868365"/>
                  <a:pt x="7868742" y="4922322"/>
                  <a:pt x="7967056" y="5122412"/>
                </a:cubicBezTo>
                <a:cubicBezTo>
                  <a:pt x="8065370" y="5322502"/>
                  <a:pt x="8067446" y="5733305"/>
                  <a:pt x="8005902" y="5953804"/>
                </a:cubicBezTo>
                <a:cubicBezTo>
                  <a:pt x="7944359" y="6174303"/>
                  <a:pt x="7756221" y="6313611"/>
                  <a:pt x="7597795" y="6445405"/>
                </a:cubicBezTo>
                <a:cubicBezTo>
                  <a:pt x="7439370" y="6577199"/>
                  <a:pt x="7273473" y="6521010"/>
                  <a:pt x="7055349" y="6744569"/>
                </a:cubicBezTo>
                <a:cubicBezTo>
                  <a:pt x="6698955" y="7154536"/>
                  <a:pt x="7691254" y="7384023"/>
                  <a:pt x="7792359" y="7633617"/>
                </a:cubicBezTo>
                <a:cubicBezTo>
                  <a:pt x="7893464" y="7883211"/>
                  <a:pt x="7807205" y="8084102"/>
                  <a:pt x="7661982" y="8242135"/>
                </a:cubicBezTo>
                <a:cubicBezTo>
                  <a:pt x="7516759" y="8400168"/>
                  <a:pt x="7004012" y="8488279"/>
                  <a:pt x="6921019" y="8581816"/>
                </a:cubicBezTo>
                <a:cubicBezTo>
                  <a:pt x="6838026" y="8675353"/>
                  <a:pt x="6999823" y="8710379"/>
                  <a:pt x="7164024" y="8803356"/>
                </a:cubicBezTo>
                <a:cubicBezTo>
                  <a:pt x="7328225" y="8896333"/>
                  <a:pt x="7944769" y="9075574"/>
                  <a:pt x="7906225" y="9139678"/>
                </a:cubicBezTo>
                <a:cubicBezTo>
                  <a:pt x="7867681" y="9203782"/>
                  <a:pt x="7165737" y="9178293"/>
                  <a:pt x="6932762" y="9187978"/>
                </a:cubicBezTo>
                <a:cubicBezTo>
                  <a:pt x="6699787" y="9197663"/>
                  <a:pt x="6571312" y="9182054"/>
                  <a:pt x="6508376" y="9197788"/>
                </a:cubicBezTo>
                <a:cubicBezTo>
                  <a:pt x="5845365" y="9059660"/>
                  <a:pt x="6105694" y="9212841"/>
                  <a:pt x="5832133" y="9212841"/>
                </a:cubicBezTo>
                <a:lnTo>
                  <a:pt x="0" y="9117106"/>
                </a:lnTo>
                <a:lnTo>
                  <a:pt x="0" y="0"/>
                </a:lnTo>
                <a:lnTo>
                  <a:pt x="6320117" y="403412"/>
                </a:lnTo>
                <a:close/>
              </a:path>
            </a:pathLst>
          </a:custGeom>
          <a:solidFill>
            <a:srgbClr val="0B7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TÍTULO PROBLEMÁTICA">
            <a:extLst>
              <a:ext uri="{FF2B5EF4-FFF2-40B4-BE49-F238E27FC236}">
                <a16:creationId xmlns:a16="http://schemas.microsoft.com/office/drawing/2014/main" id="{826B1C89-4E71-A029-5B07-1D5E65DFA737}"/>
              </a:ext>
            </a:extLst>
          </p:cNvPr>
          <p:cNvSpPr>
            <a:spLocks noGrp="1"/>
          </p:cNvSpPr>
          <p:nvPr>
            <p:ph type="title"/>
          </p:nvPr>
        </p:nvSpPr>
        <p:spPr>
          <a:xfrm>
            <a:off x="16862362" y="302563"/>
            <a:ext cx="3214492" cy="1133607"/>
          </a:xfrm>
        </p:spPr>
        <p:txBody>
          <a:bodyPr/>
          <a:lstStyle/>
          <a:p>
            <a:r>
              <a:rPr lang="es-MX"/>
              <a:t>Problemática</a:t>
            </a:r>
          </a:p>
        </p:txBody>
      </p:sp>
      <p:sp>
        <p:nvSpPr>
          <p:cNvPr id="42" name="texto problemática">
            <a:extLst>
              <a:ext uri="{FF2B5EF4-FFF2-40B4-BE49-F238E27FC236}">
                <a16:creationId xmlns:a16="http://schemas.microsoft.com/office/drawing/2014/main" id="{DCD4E931-8D24-F4E1-5FC1-75E9F4CF8C0A}"/>
              </a:ext>
            </a:extLst>
          </p:cNvPr>
          <p:cNvSpPr txBox="1">
            <a:spLocks/>
          </p:cNvSpPr>
          <p:nvPr/>
        </p:nvSpPr>
        <p:spPr>
          <a:xfrm>
            <a:off x="15393222" y="1372229"/>
            <a:ext cx="6795815" cy="2658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200"/>
              <a:t>La falta de monitoreo continuo ha causado muertes inexplicables. Muchos </a:t>
            </a:r>
            <a:r>
              <a:rPr lang="es-ES" sz="3200" err="1"/>
              <a:t>ajolotarios</a:t>
            </a:r>
            <a:r>
              <a:rPr lang="es-ES" sz="3200"/>
              <a:t> no tienen sistemas automáticos de alertamiento, dependiendo de procesos manuales. </a:t>
            </a:r>
          </a:p>
        </p:txBody>
      </p:sp>
      <p:sp>
        <p:nvSpPr>
          <p:cNvPr id="56" name="enfasís problemática 1">
            <a:extLst>
              <a:ext uri="{FF2B5EF4-FFF2-40B4-BE49-F238E27FC236}">
                <a16:creationId xmlns:a16="http://schemas.microsoft.com/office/drawing/2014/main" id="{FEE9257B-5EA2-56E5-6EE6-4E7FFCEA096F}"/>
              </a:ext>
            </a:extLst>
          </p:cNvPr>
          <p:cNvSpPr/>
          <p:nvPr/>
        </p:nvSpPr>
        <p:spPr>
          <a:xfrm>
            <a:off x="16029464" y="3567888"/>
            <a:ext cx="5190511" cy="3139949"/>
          </a:xfrm>
          <a:prstGeom prst="rect">
            <a:avLst/>
          </a:prstGeom>
          <a:solidFill>
            <a:srgbClr val="8AA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4" name="imagen problemática 2" descr="Parque Ecoturístico Chinampero Michmani en Xochimilco, México -  CHINA-AMÉRICA DEL NORTE_Xinhua Español">
            <a:extLst>
              <a:ext uri="{FF2B5EF4-FFF2-40B4-BE49-F238E27FC236}">
                <a16:creationId xmlns:a16="http://schemas.microsoft.com/office/drawing/2014/main" id="{270315DE-9A37-EDC3-F8B9-B7AE31C779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35"/>
          <a:stretch/>
        </p:blipFill>
        <p:spPr bwMode="auto">
          <a:xfrm>
            <a:off x="16398364" y="3863788"/>
            <a:ext cx="4785530" cy="2917777"/>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n problemática 1" descr="Parque Ecoturístico Chinampero Michmani | Mexico City">
            <a:extLst>
              <a:ext uri="{FF2B5EF4-FFF2-40B4-BE49-F238E27FC236}">
                <a16:creationId xmlns:a16="http://schemas.microsoft.com/office/drawing/2014/main" id="{714937CE-9870-2931-4E8C-6A81A39551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097" y="1467377"/>
            <a:ext cx="4520560" cy="2536340"/>
          </a:xfrm>
          <a:prstGeom prst="rect">
            <a:avLst/>
          </a:prstGeom>
          <a:noFill/>
          <a:extLst>
            <a:ext uri="{909E8E84-426E-40DD-AFC4-6F175D3DCCD1}">
              <a14:hiddenFill xmlns:a14="http://schemas.microsoft.com/office/drawing/2010/main">
                <a:solidFill>
                  <a:srgbClr val="FFFFFF"/>
                </a:solidFill>
              </a14:hiddenFill>
            </a:ext>
          </a:extLst>
        </p:spPr>
      </p:pic>
      <p:sp>
        <p:nvSpPr>
          <p:cNvPr id="43" name="texto problemática 1">
            <a:extLst>
              <a:ext uri="{FF2B5EF4-FFF2-40B4-BE49-F238E27FC236}">
                <a16:creationId xmlns:a16="http://schemas.microsoft.com/office/drawing/2014/main" id="{68B6A8D3-D635-2260-C49B-5851DF394E1B}"/>
              </a:ext>
            </a:extLst>
          </p:cNvPr>
          <p:cNvSpPr txBox="1">
            <a:spLocks/>
          </p:cNvSpPr>
          <p:nvPr/>
        </p:nvSpPr>
        <p:spPr>
          <a:xfrm>
            <a:off x="-8709489" y="4258209"/>
            <a:ext cx="4259566" cy="23321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a:t>No hay sistemas específicos para ajolotes, pero prototipos existentes podrían adaptarse.</a:t>
            </a:r>
          </a:p>
        </p:txBody>
      </p:sp>
      <p:sp>
        <p:nvSpPr>
          <p:cNvPr id="5" name="texto calidad del agua">
            <a:extLst>
              <a:ext uri="{FF2B5EF4-FFF2-40B4-BE49-F238E27FC236}">
                <a16:creationId xmlns:a16="http://schemas.microsoft.com/office/drawing/2014/main" id="{46A63EE2-862A-AE50-727B-6C527226D1C1}"/>
              </a:ext>
            </a:extLst>
          </p:cNvPr>
          <p:cNvSpPr txBox="1">
            <a:spLocks/>
          </p:cNvSpPr>
          <p:nvPr/>
        </p:nvSpPr>
        <p:spPr>
          <a:xfrm>
            <a:off x="6313614" y="1461396"/>
            <a:ext cx="5173889" cy="39778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800">
                <a:solidFill>
                  <a:schemeClr val="bg2"/>
                </a:solidFill>
              </a:rPr>
              <a:t>El cuidado de los parámetros fisicoquímicos del agua es crucial para el bienestar de los ajolotes.</a:t>
            </a:r>
            <a:endParaRPr lang="es-MX" sz="4800"/>
          </a:p>
        </p:txBody>
      </p:sp>
      <p:sp>
        <p:nvSpPr>
          <p:cNvPr id="55" name="enfasís imagen">
            <a:extLst>
              <a:ext uri="{FF2B5EF4-FFF2-40B4-BE49-F238E27FC236}">
                <a16:creationId xmlns:a16="http://schemas.microsoft.com/office/drawing/2014/main" id="{9DF4974E-A964-1CCD-172D-AE9332ACEA9A}"/>
              </a:ext>
            </a:extLst>
          </p:cNvPr>
          <p:cNvSpPr/>
          <p:nvPr/>
        </p:nvSpPr>
        <p:spPr>
          <a:xfrm>
            <a:off x="704496" y="1461396"/>
            <a:ext cx="5391503" cy="4773652"/>
          </a:xfrm>
          <a:prstGeom prst="rect">
            <a:avLst/>
          </a:prstGeom>
          <a:solidFill>
            <a:srgbClr val="8AA9F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imagen calidad del agua" descr="Icono de Calidad del agua Generic color lineal-color">
            <a:extLst>
              <a:ext uri="{FF2B5EF4-FFF2-40B4-BE49-F238E27FC236}">
                <a16:creationId xmlns:a16="http://schemas.microsoft.com/office/drawing/2014/main" id="{B0EDB43B-C852-45BF-18FA-C177ADE0AA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037" y="1425388"/>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8" name="ICONO ANTECEDENTES">
            <a:extLst>
              <a:ext uri="{FF2B5EF4-FFF2-40B4-BE49-F238E27FC236}">
                <a16:creationId xmlns:a16="http://schemas.microsoft.com/office/drawing/2014/main" id="{A8BADE6E-8050-7C5D-D24B-83A7A04863D7}"/>
              </a:ext>
            </a:extLst>
          </p:cNvPr>
          <p:cNvPicPr>
            <a:picLocks noChangeAspect="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sp>
        <p:nvSpPr>
          <p:cNvPr id="29" name="ENFASÍS TÍTULO">
            <a:extLst>
              <a:ext uri="{FF2B5EF4-FFF2-40B4-BE49-F238E27FC236}">
                <a16:creationId xmlns:a16="http://schemas.microsoft.com/office/drawing/2014/main" id="{0760307A-8AAE-1A60-7DFD-45D1FDECF8E2}"/>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ÍTULO CALIDAD DEL AGUA">
            <a:extLst>
              <a:ext uri="{FF2B5EF4-FFF2-40B4-BE49-F238E27FC236}">
                <a16:creationId xmlns:a16="http://schemas.microsoft.com/office/drawing/2014/main" id="{FB9C2D3F-2200-3C57-FD93-445B8D942787}"/>
              </a:ext>
            </a:extLst>
          </p:cNvPr>
          <p:cNvSpPr txBox="1"/>
          <p:nvPr/>
        </p:nvSpPr>
        <p:spPr>
          <a:xfrm>
            <a:off x="674109" y="-213973"/>
            <a:ext cx="9276277" cy="1434688"/>
          </a:xfrm>
          <a:prstGeom prst="rect">
            <a:avLst/>
          </a:prstGeom>
        </p:spPr>
        <p:txBody>
          <a:bodyPr lIns="0" tIns="0" rIns="0" bIns="0" rtlCol="0" anchor="t">
            <a:spAutoFit/>
          </a:bodyPr>
          <a:lstStyle/>
          <a:p>
            <a:pPr algn="ctr">
              <a:lnSpc>
                <a:spcPts val="12914"/>
              </a:lnSpc>
            </a:pPr>
            <a:r>
              <a:rPr lang="en-US" sz="5400">
                <a:solidFill>
                  <a:srgbClr val="0B7EB2"/>
                </a:solidFill>
                <a:latin typeface="Poppins Bold"/>
              </a:rPr>
              <a:t>Calidad del </a:t>
            </a:r>
            <a:r>
              <a:rPr lang="es-MX" sz="5400">
                <a:solidFill>
                  <a:srgbClr val="0B7EB2"/>
                </a:solidFill>
                <a:latin typeface="Poppins Bold"/>
              </a:rPr>
              <a:t>agua</a:t>
            </a:r>
          </a:p>
        </p:txBody>
      </p:sp>
      <p:pic>
        <p:nvPicPr>
          <p:cNvPr id="4" name="ICONO EQUIPO">
            <a:extLst>
              <a:ext uri="{FF2B5EF4-FFF2-40B4-BE49-F238E27FC236}">
                <a16:creationId xmlns:a16="http://schemas.microsoft.com/office/drawing/2014/main" id="{FCADEDFE-64F8-6A2B-6CF4-A7D51068B190}"/>
              </a:ext>
            </a:extLst>
          </p:cNvPr>
          <p:cNvPicPr>
            <a:picLocks noChangeAspect="1"/>
          </p:cNvPicPr>
          <p:nvPr/>
        </p:nvPicPr>
        <p:blipFill>
          <a:blip r:embed="rId10">
            <a:duotone>
              <a:schemeClr val="accent1">
                <a:shade val="45000"/>
                <a:satMod val="135000"/>
              </a:schemeClr>
              <a:prstClr val="white"/>
            </a:duotone>
          </a:blip>
          <a:stretch>
            <a:fillRect/>
          </a:stretch>
        </p:blipFill>
        <p:spPr>
          <a:xfrm>
            <a:off x="285628" y="191765"/>
            <a:ext cx="1047368" cy="1123212"/>
          </a:xfrm>
          <a:prstGeom prst="rect">
            <a:avLst/>
          </a:prstGeom>
        </p:spPr>
      </p:pic>
      <p:pic>
        <p:nvPicPr>
          <p:cNvPr id="30" name="AJOLOTES ESCALERA">
            <a:extLst>
              <a:ext uri="{FF2B5EF4-FFF2-40B4-BE49-F238E27FC236}">
                <a16:creationId xmlns:a16="http://schemas.microsoft.com/office/drawing/2014/main" id="{18BEEA33-AA5E-2030-A377-A9E1F1975E96}"/>
              </a:ext>
            </a:extLst>
          </p:cNvPr>
          <p:cNvPicPr>
            <a:picLocks noChangeAspect="1" noChangeArrowheads="1"/>
          </p:cNvPicPr>
          <p:nvPr/>
        </p:nvPicPr>
        <p:blipFill rotWithShape="1">
          <a:blip r:embed="rId11">
            <a:alphaModFix amt="20000"/>
            <a:extLst>
              <a:ext uri="{28A0092B-C50C-407E-A947-70E740481C1C}">
                <a14:useLocalDpi xmlns:a14="http://schemas.microsoft.com/office/drawing/2010/main" val="0"/>
              </a:ext>
            </a:extLst>
          </a:blip>
          <a:srcRect l="21412" t="4651" r="21612" b="5258"/>
          <a:stretch/>
        </p:blipFill>
        <p:spPr bwMode="auto">
          <a:xfrm rot="1599317">
            <a:off x="5414718" y="4609776"/>
            <a:ext cx="4135441" cy="3724285"/>
          </a:xfrm>
          <a:prstGeom prst="rect">
            <a:avLst/>
          </a:prstGeom>
          <a:extLst>
            <a:ext uri="{909E8E84-426E-40DD-AFC4-6F175D3DCCD1}">
              <a14:hiddenFill xmlns:a14="http://schemas.microsoft.com/office/drawing/2010/main">
                <a:solidFill>
                  <a:srgbClr val="FFFFFF"/>
                </a:solidFill>
              </a14:hiddenFill>
            </a:ext>
          </a:extLst>
        </p:spPr>
      </p:pic>
      <p:pic>
        <p:nvPicPr>
          <p:cNvPr id="35" name="AJOLOTES VARIOS" descr="Imagen que contiene oscuro, hombre, puesto, animal&#10;&#10;Descripción generada automáticamente">
            <a:extLst>
              <a:ext uri="{FF2B5EF4-FFF2-40B4-BE49-F238E27FC236}">
                <a16:creationId xmlns:a16="http://schemas.microsoft.com/office/drawing/2014/main" id="{41713117-9152-68C6-944C-49345D61F74E}"/>
              </a:ext>
            </a:extLst>
          </p:cNvPr>
          <p:cNvPicPr>
            <a:picLocks noChangeAspect="1"/>
          </p:cNvPicPr>
          <p:nvPr/>
        </p:nvPicPr>
        <p:blipFill>
          <a:blip r:embed="rId12">
            <a:duotone>
              <a:schemeClr val="accent4">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7196489" y="5679272"/>
            <a:ext cx="3590925" cy="6296025"/>
          </a:xfrm>
          <a:prstGeom prst="rect">
            <a:avLst/>
          </a:prstGeom>
        </p:spPr>
      </p:pic>
      <p:grpSp>
        <p:nvGrpSpPr>
          <p:cNvPr id="37" name="MARCO DEFINITIVO">
            <a:extLst>
              <a:ext uri="{FF2B5EF4-FFF2-40B4-BE49-F238E27FC236}">
                <a16:creationId xmlns:a16="http://schemas.microsoft.com/office/drawing/2014/main" id="{47A366C3-1B7E-0EA4-52D3-1F3A81D0A3EB}"/>
              </a:ext>
            </a:extLst>
          </p:cNvPr>
          <p:cNvGrpSpPr/>
          <p:nvPr/>
        </p:nvGrpSpPr>
        <p:grpSpPr>
          <a:xfrm>
            <a:off x="-22028" y="29160"/>
            <a:ext cx="12281993" cy="6844316"/>
            <a:chOff x="-22028" y="29160"/>
            <a:chExt cx="12281993" cy="6844316"/>
          </a:xfrm>
        </p:grpSpPr>
        <p:grpSp>
          <p:nvGrpSpPr>
            <p:cNvPr id="38" name="PCB SUPERIOR IZQ">
              <a:extLst>
                <a:ext uri="{FF2B5EF4-FFF2-40B4-BE49-F238E27FC236}">
                  <a16:creationId xmlns:a16="http://schemas.microsoft.com/office/drawing/2014/main" id="{4207C389-A0C2-0374-F78B-D2CB27589448}"/>
                </a:ext>
              </a:extLst>
            </p:cNvPr>
            <p:cNvGrpSpPr/>
            <p:nvPr/>
          </p:nvGrpSpPr>
          <p:grpSpPr>
            <a:xfrm>
              <a:off x="1373401" y="136927"/>
              <a:ext cx="542817" cy="1669739"/>
              <a:chOff x="1373401" y="136927"/>
              <a:chExt cx="542817" cy="1669739"/>
            </a:xfrm>
          </p:grpSpPr>
          <p:sp>
            <p:nvSpPr>
              <p:cNvPr id="2053" name="Google Shape;546;p39">
                <a:extLst>
                  <a:ext uri="{FF2B5EF4-FFF2-40B4-BE49-F238E27FC236}">
                    <a16:creationId xmlns:a16="http://schemas.microsoft.com/office/drawing/2014/main" id="{1016F0AF-8280-3C6C-5283-58930BBA1AB8}"/>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4" name="Google Shape;548;p39">
                <a:extLst>
                  <a:ext uri="{FF2B5EF4-FFF2-40B4-BE49-F238E27FC236}">
                    <a16:creationId xmlns:a16="http://schemas.microsoft.com/office/drawing/2014/main" id="{72FBB63B-004E-9253-C21F-46B0249DA5BC}"/>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5" name="Google Shape;552;p39">
                <a:extLst>
                  <a:ext uri="{FF2B5EF4-FFF2-40B4-BE49-F238E27FC236}">
                    <a16:creationId xmlns:a16="http://schemas.microsoft.com/office/drawing/2014/main" id="{07F386E1-8083-2DA9-5FB1-E33833B4D3E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56" name="Google Shape;552;p39">
                <a:extLst>
                  <a:ext uri="{FF2B5EF4-FFF2-40B4-BE49-F238E27FC236}">
                    <a16:creationId xmlns:a16="http://schemas.microsoft.com/office/drawing/2014/main" id="{078B4D5F-2152-7A95-EF59-07A5BC51B13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39" name="OLA MAR SUPERIOR DER">
              <a:extLst>
                <a:ext uri="{FF2B5EF4-FFF2-40B4-BE49-F238E27FC236}">
                  <a16:creationId xmlns:a16="http://schemas.microsoft.com/office/drawing/2014/main" id="{D030E10F-7339-1E1B-9E47-56DDB7C178D8}"/>
                </a:ext>
              </a:extLst>
            </p:cNvPr>
            <p:cNvGrpSpPr/>
            <p:nvPr/>
          </p:nvGrpSpPr>
          <p:grpSpPr>
            <a:xfrm>
              <a:off x="8180770" y="29160"/>
              <a:ext cx="4079195" cy="1628568"/>
              <a:chOff x="8180770" y="29160"/>
              <a:chExt cx="4079195" cy="1628568"/>
            </a:xfrm>
          </p:grpSpPr>
          <p:sp>
            <p:nvSpPr>
              <p:cNvPr id="2051" name="Google Shape;1445;p36">
                <a:extLst>
                  <a:ext uri="{FF2B5EF4-FFF2-40B4-BE49-F238E27FC236}">
                    <a16:creationId xmlns:a16="http://schemas.microsoft.com/office/drawing/2014/main" id="{DFD92849-1DB4-7F62-DED2-887BB35735E4}"/>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446;p36">
                <a:extLst>
                  <a:ext uri="{FF2B5EF4-FFF2-40B4-BE49-F238E27FC236}">
                    <a16:creationId xmlns:a16="http://schemas.microsoft.com/office/drawing/2014/main" id="{E08850C1-FE87-E468-EAA2-B58128BCD637}"/>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PCB INFERIOR DERECHA">
              <a:extLst>
                <a:ext uri="{FF2B5EF4-FFF2-40B4-BE49-F238E27FC236}">
                  <a16:creationId xmlns:a16="http://schemas.microsoft.com/office/drawing/2014/main" id="{68AB4D86-6F06-1FF4-F928-603A8A3A48DB}"/>
                </a:ext>
              </a:extLst>
            </p:cNvPr>
            <p:cNvGrpSpPr/>
            <p:nvPr/>
          </p:nvGrpSpPr>
          <p:grpSpPr>
            <a:xfrm>
              <a:off x="10352083" y="5284183"/>
              <a:ext cx="1797326" cy="1490040"/>
              <a:chOff x="7188775" y="3517200"/>
              <a:chExt cx="1753075" cy="1400501"/>
            </a:xfrm>
          </p:grpSpPr>
          <p:grpSp>
            <p:nvGrpSpPr>
              <p:cNvPr id="58" name="Google Shape;567;p39">
                <a:extLst>
                  <a:ext uri="{FF2B5EF4-FFF2-40B4-BE49-F238E27FC236}">
                    <a16:creationId xmlns:a16="http://schemas.microsoft.com/office/drawing/2014/main" id="{CB0EBFC4-E2C1-1443-0D37-711F2FF945AC}"/>
                  </a:ext>
                </a:extLst>
              </p:cNvPr>
              <p:cNvGrpSpPr/>
              <p:nvPr/>
            </p:nvGrpSpPr>
            <p:grpSpPr>
              <a:xfrm>
                <a:off x="7188775" y="3517200"/>
                <a:ext cx="1753075" cy="694625"/>
                <a:chOff x="7188775" y="3875550"/>
                <a:chExt cx="1753075" cy="694625"/>
              </a:xfrm>
            </p:grpSpPr>
            <p:sp>
              <p:nvSpPr>
                <p:cNvPr id="63" name="Google Shape;568;p39">
                  <a:extLst>
                    <a:ext uri="{FF2B5EF4-FFF2-40B4-BE49-F238E27FC236}">
                      <a16:creationId xmlns:a16="http://schemas.microsoft.com/office/drawing/2014/main" id="{854B85DD-D526-4411-91A8-7FE5C24694D0}"/>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48" name="Google Shape;569;p39">
                  <a:extLst>
                    <a:ext uri="{FF2B5EF4-FFF2-40B4-BE49-F238E27FC236}">
                      <a16:creationId xmlns:a16="http://schemas.microsoft.com/office/drawing/2014/main" id="{986F28F4-8B5C-6A2C-049F-D4AE80703411}"/>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049" name="Google Shape;570;p39">
                  <a:extLst>
                    <a:ext uri="{FF2B5EF4-FFF2-40B4-BE49-F238E27FC236}">
                      <a16:creationId xmlns:a16="http://schemas.microsoft.com/office/drawing/2014/main" id="{DD80E32B-67BE-2CBD-A753-038277A9B1E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9" name="Google Shape;571;p39">
                <a:extLst>
                  <a:ext uri="{FF2B5EF4-FFF2-40B4-BE49-F238E27FC236}">
                    <a16:creationId xmlns:a16="http://schemas.microsoft.com/office/drawing/2014/main" id="{AA3FB4E6-349C-41FB-A9E9-19B7D7A4A4E5}"/>
                  </a:ext>
                </a:extLst>
              </p:cNvPr>
              <p:cNvGrpSpPr/>
              <p:nvPr/>
            </p:nvGrpSpPr>
            <p:grpSpPr>
              <a:xfrm>
                <a:off x="7514175" y="4355175"/>
                <a:ext cx="1251425" cy="562526"/>
                <a:chOff x="5827250" y="4355175"/>
                <a:chExt cx="1251425" cy="562526"/>
              </a:xfrm>
            </p:grpSpPr>
            <p:sp>
              <p:nvSpPr>
                <p:cNvPr id="60" name="Google Shape;572;p39">
                  <a:extLst>
                    <a:ext uri="{FF2B5EF4-FFF2-40B4-BE49-F238E27FC236}">
                      <a16:creationId xmlns:a16="http://schemas.microsoft.com/office/drawing/2014/main" id="{D5B08089-26FD-A02D-C301-964D073303B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1" name="Google Shape;573;p39">
                  <a:extLst>
                    <a:ext uri="{FF2B5EF4-FFF2-40B4-BE49-F238E27FC236}">
                      <a16:creationId xmlns:a16="http://schemas.microsoft.com/office/drawing/2014/main" id="{C2643428-524F-0E4E-25C8-F8514C6CF59F}"/>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62" name="Google Shape;574;p39">
                  <a:extLst>
                    <a:ext uri="{FF2B5EF4-FFF2-40B4-BE49-F238E27FC236}">
                      <a16:creationId xmlns:a16="http://schemas.microsoft.com/office/drawing/2014/main" id="{509BDCCF-DBEE-F65F-F7A4-F46C1840944D}"/>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7" name="OLA MAR INFERIOR IZQ">
              <a:extLst>
                <a:ext uri="{FF2B5EF4-FFF2-40B4-BE49-F238E27FC236}">
                  <a16:creationId xmlns:a16="http://schemas.microsoft.com/office/drawing/2014/main" id="{ADE495FB-8972-6528-47B4-92C7296C11AF}"/>
                </a:ext>
              </a:extLst>
            </p:cNvPr>
            <p:cNvGrpSpPr/>
            <p:nvPr/>
          </p:nvGrpSpPr>
          <p:grpSpPr>
            <a:xfrm>
              <a:off x="-22028" y="4606797"/>
              <a:ext cx="4885856" cy="2266679"/>
              <a:chOff x="-22028" y="4606797"/>
              <a:chExt cx="4885856" cy="2266679"/>
            </a:xfrm>
          </p:grpSpPr>
          <p:sp>
            <p:nvSpPr>
              <p:cNvPr id="49" name="Google Shape;1427;p35">
                <a:extLst>
                  <a:ext uri="{FF2B5EF4-FFF2-40B4-BE49-F238E27FC236}">
                    <a16:creationId xmlns:a16="http://schemas.microsoft.com/office/drawing/2014/main" id="{07C30429-E393-BFA2-B14B-F73DE8F5BF76}"/>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8;p35">
                <a:extLst>
                  <a:ext uri="{FF2B5EF4-FFF2-40B4-BE49-F238E27FC236}">
                    <a16:creationId xmlns:a16="http://schemas.microsoft.com/office/drawing/2014/main" id="{74F6B3D1-81C1-AAB9-6C72-A2AB0883601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MARCO">
              <a:extLst>
                <a:ext uri="{FF2B5EF4-FFF2-40B4-BE49-F238E27FC236}">
                  <a16:creationId xmlns:a16="http://schemas.microsoft.com/office/drawing/2014/main" id="{49765C04-1D19-460C-F6E7-0B5416192415}"/>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4" name="NÚMERO DIAPOSITIVA">
            <a:extLst>
              <a:ext uri="{FF2B5EF4-FFF2-40B4-BE49-F238E27FC236}">
                <a16:creationId xmlns:a16="http://schemas.microsoft.com/office/drawing/2014/main" id="{FAC241EE-001A-4ACA-BE61-7909956CA772}"/>
              </a:ext>
            </a:extLst>
          </p:cNvPr>
          <p:cNvGrpSpPr/>
          <p:nvPr/>
        </p:nvGrpSpPr>
        <p:grpSpPr>
          <a:xfrm>
            <a:off x="9411520" y="3796650"/>
            <a:ext cx="3395766" cy="3395766"/>
            <a:chOff x="9411520" y="3796650"/>
            <a:chExt cx="3395766" cy="3395766"/>
          </a:xfrm>
        </p:grpSpPr>
        <p:pic>
          <p:nvPicPr>
            <p:cNvPr id="51" name="Imagen 50">
              <a:extLst>
                <a:ext uri="{FF2B5EF4-FFF2-40B4-BE49-F238E27FC236}">
                  <a16:creationId xmlns:a16="http://schemas.microsoft.com/office/drawing/2014/main" id="{7FDCEE97-EEC1-F84A-D4FE-28B4D21D1BAF}"/>
                </a:ext>
              </a:extLst>
            </p:cNvPr>
            <p:cNvPicPr>
              <a:picLocks noChangeAspect="1"/>
            </p:cNvPicPr>
            <p:nvPr/>
          </p:nvPicPr>
          <p:blipFill>
            <a:blip r:embed="rId13"/>
            <a:stretch>
              <a:fillRect/>
            </a:stretch>
          </p:blipFill>
          <p:spPr>
            <a:xfrm>
              <a:off x="9411520" y="3796650"/>
              <a:ext cx="3395766" cy="3395766"/>
            </a:xfrm>
            <a:prstGeom prst="rect">
              <a:avLst/>
            </a:prstGeom>
          </p:spPr>
        </p:pic>
        <p:sp>
          <p:nvSpPr>
            <p:cNvPr id="52" name="Círculo: vacío 51">
              <a:extLst>
                <a:ext uri="{FF2B5EF4-FFF2-40B4-BE49-F238E27FC236}">
                  <a16:creationId xmlns:a16="http://schemas.microsoft.com/office/drawing/2014/main" id="{25E2499F-D341-18CB-5922-7795F59BEED4}"/>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3" name="Elipse 52">
              <a:extLst>
                <a:ext uri="{FF2B5EF4-FFF2-40B4-BE49-F238E27FC236}">
                  <a16:creationId xmlns:a16="http://schemas.microsoft.com/office/drawing/2014/main" id="{5502B942-0A01-2338-8C1F-40040D7D314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NÚMERO 6">
              <a:extLst>
                <a:ext uri="{FF2B5EF4-FFF2-40B4-BE49-F238E27FC236}">
                  <a16:creationId xmlns:a16="http://schemas.microsoft.com/office/drawing/2014/main" id="{73DE14E5-0037-E94E-1D81-F4A996C5147F}"/>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6</a:t>
              </a:r>
            </a:p>
          </p:txBody>
        </p:sp>
      </p:grpSp>
      <p:pic>
        <p:nvPicPr>
          <p:cNvPr id="2" name="AJOLOTES ADULTOS" descr="Imagen que contiene oscuro, tabla, hombre, computadora&#10;&#10;Descripción generada automáticamente">
            <a:extLst>
              <a:ext uri="{FF2B5EF4-FFF2-40B4-BE49-F238E27FC236}">
                <a16:creationId xmlns:a16="http://schemas.microsoft.com/office/drawing/2014/main" id="{CFD16C35-E64E-788D-04AC-EFF773BD5DF3}"/>
              </a:ext>
            </a:extLst>
          </p:cNvPr>
          <p:cNvPicPr/>
          <p:nvPr/>
        </p:nvPicPr>
        <p:blipFill rotWithShape="1">
          <a:blip r:embed="rId14">
            <a:duotone>
              <a:prstClr val="black"/>
              <a:srgbClr val="8AA9F9">
                <a:tint val="45000"/>
                <a:satMod val="400000"/>
              </a:srgbClr>
            </a:duotone>
            <a:alphaModFix amt="20000"/>
            <a:extLst>
              <a:ext uri="{28A0092B-C50C-407E-A947-70E740481C1C}">
                <a14:useLocalDpi xmlns:a14="http://schemas.microsoft.com/office/drawing/2010/main" val="0"/>
              </a:ext>
            </a:extLst>
          </a:blip>
          <a:srcRect t="36571"/>
          <a:stretch/>
        </p:blipFill>
        <p:spPr>
          <a:xfrm flipH="1">
            <a:off x="12049134" y="7737486"/>
            <a:ext cx="4238937" cy="3020833"/>
          </a:xfrm>
          <a:prstGeom prst="rect">
            <a:avLst/>
          </a:prstGeom>
          <a:effectLst>
            <a:glow rad="127000">
              <a:schemeClr val="accent1">
                <a:alpha val="0"/>
              </a:schemeClr>
            </a:glow>
            <a:outerShdw blurRad="1257300" dist="50800" dir="6480000" sx="127000" sy="127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424302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CONO ANALÍSIS DEL SISTEMA">
            <a:extLst>
              <a:ext uri="{FF2B5EF4-FFF2-40B4-BE49-F238E27FC236}">
                <a16:creationId xmlns:a16="http://schemas.microsoft.com/office/drawing/2014/main" id="{B8BE7FE1-6446-8388-0B9A-07C43F52223F}"/>
              </a:ext>
            </a:extLst>
          </p:cNvPr>
          <p:cNvPicPr>
            <a:picLocks noChangeAspect="1"/>
          </p:cNvPicPr>
          <p:nvPr/>
        </p:nvPicPr>
        <p:blipFill rotWithShape="1">
          <a:blip r:embed="rId2">
            <a:duotone>
              <a:schemeClr val="accent4">
                <a:shade val="45000"/>
                <a:satMod val="135000"/>
              </a:schemeClr>
              <a:prstClr val="white"/>
            </a:duotone>
            <a:alphaModFix/>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4254503" y="1678443"/>
            <a:ext cx="4314451" cy="4236413"/>
          </a:xfrm>
          <a:prstGeom prst="rect">
            <a:avLst/>
          </a:prstGeom>
          <a:solidFill>
            <a:srgbClr val="0B7EB2"/>
          </a:solidFill>
          <a:effectLst>
            <a:outerShdw blurRad="50800" dist="50800" dir="5400000" sx="1000" sy="1000" algn="ctr" rotWithShape="0">
              <a:srgbClr val="0B7EB2"/>
            </a:outerShdw>
          </a:effectLst>
        </p:spPr>
      </p:pic>
      <p:grpSp>
        <p:nvGrpSpPr>
          <p:cNvPr id="3" name="MARCO DEFINITIVO">
            <a:extLst>
              <a:ext uri="{FF2B5EF4-FFF2-40B4-BE49-F238E27FC236}">
                <a16:creationId xmlns:a16="http://schemas.microsoft.com/office/drawing/2014/main" id="{C22349A4-BA2E-2467-E0D6-C6A2D2739F77}"/>
              </a:ext>
            </a:extLst>
          </p:cNvPr>
          <p:cNvGrpSpPr/>
          <p:nvPr/>
        </p:nvGrpSpPr>
        <p:grpSpPr>
          <a:xfrm>
            <a:off x="-22028" y="29160"/>
            <a:ext cx="12281993" cy="6844316"/>
            <a:chOff x="-22028" y="29160"/>
            <a:chExt cx="12281993" cy="6844316"/>
          </a:xfrm>
        </p:grpSpPr>
        <p:grpSp>
          <p:nvGrpSpPr>
            <p:cNvPr id="7" name="PCB SUPERIOR IZQ">
              <a:extLst>
                <a:ext uri="{FF2B5EF4-FFF2-40B4-BE49-F238E27FC236}">
                  <a16:creationId xmlns:a16="http://schemas.microsoft.com/office/drawing/2014/main" id="{F4CDCED2-2BBE-11C2-55EE-69261BA7782E}"/>
                </a:ext>
              </a:extLst>
            </p:cNvPr>
            <p:cNvGrpSpPr/>
            <p:nvPr/>
          </p:nvGrpSpPr>
          <p:grpSpPr>
            <a:xfrm>
              <a:off x="1373401" y="136927"/>
              <a:ext cx="542817" cy="1669739"/>
              <a:chOff x="1373401" y="136927"/>
              <a:chExt cx="542817" cy="1669739"/>
            </a:xfrm>
          </p:grpSpPr>
          <p:sp>
            <p:nvSpPr>
              <p:cNvPr id="26" name="Google Shape;546;p39">
                <a:extLst>
                  <a:ext uri="{FF2B5EF4-FFF2-40B4-BE49-F238E27FC236}">
                    <a16:creationId xmlns:a16="http://schemas.microsoft.com/office/drawing/2014/main" id="{9CF20E5A-E597-B685-E44E-0776913C546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48;p39">
                <a:extLst>
                  <a:ext uri="{FF2B5EF4-FFF2-40B4-BE49-F238E27FC236}">
                    <a16:creationId xmlns:a16="http://schemas.microsoft.com/office/drawing/2014/main" id="{3F09A558-56EF-6CB6-94F4-108E5A08FAE1}"/>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8" name="Google Shape;552;p39">
                <a:extLst>
                  <a:ext uri="{FF2B5EF4-FFF2-40B4-BE49-F238E27FC236}">
                    <a16:creationId xmlns:a16="http://schemas.microsoft.com/office/drawing/2014/main" id="{136CAFEF-BA34-0606-FAE6-7487C130759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52;p39">
                <a:extLst>
                  <a:ext uri="{FF2B5EF4-FFF2-40B4-BE49-F238E27FC236}">
                    <a16:creationId xmlns:a16="http://schemas.microsoft.com/office/drawing/2014/main" id="{A9CE27E8-7DE7-3652-AD54-1F52A41D05D2}"/>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1FC75341-DEC3-1A8D-7C9E-BAEBD47FC5C4}"/>
                </a:ext>
              </a:extLst>
            </p:cNvPr>
            <p:cNvGrpSpPr/>
            <p:nvPr/>
          </p:nvGrpSpPr>
          <p:grpSpPr>
            <a:xfrm>
              <a:off x="8180770" y="29160"/>
              <a:ext cx="4079195" cy="1628568"/>
              <a:chOff x="8180770" y="29160"/>
              <a:chExt cx="4079195" cy="1628568"/>
            </a:xfrm>
          </p:grpSpPr>
          <p:sp>
            <p:nvSpPr>
              <p:cNvPr id="24" name="Google Shape;1445;p36">
                <a:extLst>
                  <a:ext uri="{FF2B5EF4-FFF2-40B4-BE49-F238E27FC236}">
                    <a16:creationId xmlns:a16="http://schemas.microsoft.com/office/drawing/2014/main" id="{1FCF4FEC-3592-1138-8EC7-5D0ADAA5759C}"/>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6;p36">
                <a:extLst>
                  <a:ext uri="{FF2B5EF4-FFF2-40B4-BE49-F238E27FC236}">
                    <a16:creationId xmlns:a16="http://schemas.microsoft.com/office/drawing/2014/main" id="{5B2F8B27-8552-1F26-FA5C-E71A6BA81EAB}"/>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PCB INFERIOR DERECHA">
              <a:extLst>
                <a:ext uri="{FF2B5EF4-FFF2-40B4-BE49-F238E27FC236}">
                  <a16:creationId xmlns:a16="http://schemas.microsoft.com/office/drawing/2014/main" id="{4437BEA8-DAB9-04CB-73B4-38A50A17B43D}"/>
                </a:ext>
              </a:extLst>
            </p:cNvPr>
            <p:cNvGrpSpPr/>
            <p:nvPr/>
          </p:nvGrpSpPr>
          <p:grpSpPr>
            <a:xfrm>
              <a:off x="10352083" y="5284183"/>
              <a:ext cx="1797326" cy="1490040"/>
              <a:chOff x="7188775" y="3517200"/>
              <a:chExt cx="1753075" cy="1400501"/>
            </a:xfrm>
          </p:grpSpPr>
          <p:grpSp>
            <p:nvGrpSpPr>
              <p:cNvPr id="16" name="Google Shape;567;p39">
                <a:extLst>
                  <a:ext uri="{FF2B5EF4-FFF2-40B4-BE49-F238E27FC236}">
                    <a16:creationId xmlns:a16="http://schemas.microsoft.com/office/drawing/2014/main" id="{F903D1DC-6592-8127-412A-BFA5934C8BA9}"/>
                  </a:ext>
                </a:extLst>
              </p:cNvPr>
              <p:cNvGrpSpPr/>
              <p:nvPr/>
            </p:nvGrpSpPr>
            <p:grpSpPr>
              <a:xfrm>
                <a:off x="7188775" y="3517200"/>
                <a:ext cx="1753075" cy="694625"/>
                <a:chOff x="7188775" y="3875550"/>
                <a:chExt cx="1753075" cy="694625"/>
              </a:xfrm>
            </p:grpSpPr>
            <p:sp>
              <p:nvSpPr>
                <p:cNvPr id="21" name="Google Shape;568;p39">
                  <a:extLst>
                    <a:ext uri="{FF2B5EF4-FFF2-40B4-BE49-F238E27FC236}">
                      <a16:creationId xmlns:a16="http://schemas.microsoft.com/office/drawing/2014/main" id="{2A9707D1-A752-0BBD-C226-C6DDAAD90BF7}"/>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2" name="Google Shape;569;p39">
                  <a:extLst>
                    <a:ext uri="{FF2B5EF4-FFF2-40B4-BE49-F238E27FC236}">
                      <a16:creationId xmlns:a16="http://schemas.microsoft.com/office/drawing/2014/main" id="{3DAC427E-57A6-6020-AFCC-659C003F063A}"/>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3" name="Google Shape;570;p39">
                  <a:extLst>
                    <a:ext uri="{FF2B5EF4-FFF2-40B4-BE49-F238E27FC236}">
                      <a16:creationId xmlns:a16="http://schemas.microsoft.com/office/drawing/2014/main" id="{75163252-3EA2-1AC7-3075-B8E93FBCDF2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Google Shape;571;p39">
                <a:extLst>
                  <a:ext uri="{FF2B5EF4-FFF2-40B4-BE49-F238E27FC236}">
                    <a16:creationId xmlns:a16="http://schemas.microsoft.com/office/drawing/2014/main" id="{5519A5D0-01F3-C617-46DC-8609E79B4F0A}"/>
                  </a:ext>
                </a:extLst>
              </p:cNvPr>
              <p:cNvGrpSpPr/>
              <p:nvPr/>
            </p:nvGrpSpPr>
            <p:grpSpPr>
              <a:xfrm>
                <a:off x="7514175" y="4355175"/>
                <a:ext cx="1251425" cy="562526"/>
                <a:chOff x="5827250" y="4355175"/>
                <a:chExt cx="1251425" cy="562526"/>
              </a:xfrm>
            </p:grpSpPr>
            <p:sp>
              <p:nvSpPr>
                <p:cNvPr id="18" name="Google Shape;572;p39">
                  <a:extLst>
                    <a:ext uri="{FF2B5EF4-FFF2-40B4-BE49-F238E27FC236}">
                      <a16:creationId xmlns:a16="http://schemas.microsoft.com/office/drawing/2014/main" id="{E5E10DC8-BBCA-B396-8321-29139C24763F}"/>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9" name="Google Shape;573;p39">
                  <a:extLst>
                    <a:ext uri="{FF2B5EF4-FFF2-40B4-BE49-F238E27FC236}">
                      <a16:creationId xmlns:a16="http://schemas.microsoft.com/office/drawing/2014/main" id="{E0E8AEEF-E0A4-17A0-8E87-49E5A916350C}"/>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0" name="Google Shape;574;p39">
                  <a:extLst>
                    <a:ext uri="{FF2B5EF4-FFF2-40B4-BE49-F238E27FC236}">
                      <a16:creationId xmlns:a16="http://schemas.microsoft.com/office/drawing/2014/main" id="{308509B9-86BA-AC58-9A7A-94A80F277BF4}"/>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2" name="OLA MAR INFERIOR IZQ">
              <a:extLst>
                <a:ext uri="{FF2B5EF4-FFF2-40B4-BE49-F238E27FC236}">
                  <a16:creationId xmlns:a16="http://schemas.microsoft.com/office/drawing/2014/main" id="{DEEBC470-A476-C294-3E99-CF0E794761C5}"/>
                </a:ext>
              </a:extLst>
            </p:cNvPr>
            <p:cNvGrpSpPr/>
            <p:nvPr/>
          </p:nvGrpSpPr>
          <p:grpSpPr>
            <a:xfrm>
              <a:off x="-22028" y="4606797"/>
              <a:ext cx="4885856" cy="2266679"/>
              <a:chOff x="-22028" y="4606797"/>
              <a:chExt cx="4885856" cy="2266679"/>
            </a:xfrm>
          </p:grpSpPr>
          <p:sp>
            <p:nvSpPr>
              <p:cNvPr id="14" name="Google Shape;1427;p35">
                <a:extLst>
                  <a:ext uri="{FF2B5EF4-FFF2-40B4-BE49-F238E27FC236}">
                    <a16:creationId xmlns:a16="http://schemas.microsoft.com/office/drawing/2014/main" id="{3CEBDA67-99D6-2E93-B079-5030409BBDF9}"/>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35">
                <a:extLst>
                  <a:ext uri="{FF2B5EF4-FFF2-40B4-BE49-F238E27FC236}">
                    <a16:creationId xmlns:a16="http://schemas.microsoft.com/office/drawing/2014/main" id="{155FB30C-ECE9-13EE-5229-4EE28BCF1992}"/>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MARCO">
              <a:extLst>
                <a:ext uri="{FF2B5EF4-FFF2-40B4-BE49-F238E27FC236}">
                  <a16:creationId xmlns:a16="http://schemas.microsoft.com/office/drawing/2014/main" id="{5C8380C3-1993-2FB2-C945-F5B6CA6BDB8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32" name="NÚMERO DE DIAPOSITIVA">
            <a:extLst>
              <a:ext uri="{FF2B5EF4-FFF2-40B4-BE49-F238E27FC236}">
                <a16:creationId xmlns:a16="http://schemas.microsoft.com/office/drawing/2014/main" id="{4CE99DC2-E965-F429-668D-CCBABC6C3F4A}"/>
              </a:ext>
            </a:extLst>
          </p:cNvPr>
          <p:cNvGrpSpPr/>
          <p:nvPr/>
        </p:nvGrpSpPr>
        <p:grpSpPr>
          <a:xfrm>
            <a:off x="9411520" y="3796650"/>
            <a:ext cx="3395766" cy="3395766"/>
            <a:chOff x="9411520" y="3796650"/>
            <a:chExt cx="3395766" cy="3395766"/>
          </a:xfrm>
        </p:grpSpPr>
        <p:pic>
          <p:nvPicPr>
            <p:cNvPr id="5" name="Imagen 4">
              <a:extLst>
                <a:ext uri="{FF2B5EF4-FFF2-40B4-BE49-F238E27FC236}">
                  <a16:creationId xmlns:a16="http://schemas.microsoft.com/office/drawing/2014/main" id="{DFE46F18-617B-227C-18AA-72DB5C865E11}"/>
                </a:ext>
              </a:extLst>
            </p:cNvPr>
            <p:cNvPicPr>
              <a:picLocks noChangeAspect="1"/>
            </p:cNvPicPr>
            <p:nvPr/>
          </p:nvPicPr>
          <p:blipFill>
            <a:blip r:embed="rId4"/>
            <a:stretch>
              <a:fillRect/>
            </a:stretch>
          </p:blipFill>
          <p:spPr>
            <a:xfrm>
              <a:off x="9411520" y="3796650"/>
              <a:ext cx="3395766" cy="3395766"/>
            </a:xfrm>
            <a:prstGeom prst="rect">
              <a:avLst/>
            </a:prstGeom>
          </p:spPr>
        </p:pic>
        <p:sp>
          <p:nvSpPr>
            <p:cNvPr id="6" name="Círculo: vacío 5">
              <a:extLst>
                <a:ext uri="{FF2B5EF4-FFF2-40B4-BE49-F238E27FC236}">
                  <a16:creationId xmlns:a16="http://schemas.microsoft.com/office/drawing/2014/main" id="{76130E22-C62C-3B11-4978-906ED61273EA}"/>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Elipse 7">
              <a:extLst>
                <a:ext uri="{FF2B5EF4-FFF2-40B4-BE49-F238E27FC236}">
                  <a16:creationId xmlns:a16="http://schemas.microsoft.com/office/drawing/2014/main" id="{A853DD62-BFDC-13F4-1ECA-4C32F4F4A731}"/>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NÚMERO 10">
              <a:extLst>
                <a:ext uri="{FF2B5EF4-FFF2-40B4-BE49-F238E27FC236}">
                  <a16:creationId xmlns:a16="http://schemas.microsoft.com/office/drawing/2014/main" id="{E3946813-EB21-BE26-5260-FC0B51287944}"/>
                </a:ext>
              </a:extLst>
            </p:cNvPr>
            <p:cNvSpPr txBox="1"/>
            <p:nvPr/>
          </p:nvSpPr>
          <p:spPr>
            <a:xfrm>
              <a:off x="11443450" y="6169855"/>
              <a:ext cx="577748"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9</a:t>
              </a:r>
            </a:p>
          </p:txBody>
        </p:sp>
      </p:grpSp>
      <p:pic>
        <p:nvPicPr>
          <p:cNvPr id="30" name="ICONO EQUIPO">
            <a:extLst>
              <a:ext uri="{FF2B5EF4-FFF2-40B4-BE49-F238E27FC236}">
                <a16:creationId xmlns:a16="http://schemas.microsoft.com/office/drawing/2014/main" id="{6B31A03A-F474-B9B0-7368-55F0DC6D6DE8}"/>
              </a:ext>
            </a:extLst>
          </p:cNvPr>
          <p:cNvPicPr>
            <a:picLocks noChangeAspect="1"/>
          </p:cNvPicPr>
          <p:nvPr/>
        </p:nvPicPr>
        <p:blipFill>
          <a:blip r:embed="rId5">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3" name="REMARCAR ESTADO DEL ARTE">
            <a:extLst>
              <a:ext uri="{FF2B5EF4-FFF2-40B4-BE49-F238E27FC236}">
                <a16:creationId xmlns:a16="http://schemas.microsoft.com/office/drawing/2014/main" id="{E52092C5-8F42-9EB0-2BBC-41D72C8E96F7}"/>
              </a:ext>
            </a:extLst>
          </p:cNvPr>
          <p:cNvSpPr/>
          <p:nvPr/>
        </p:nvSpPr>
        <p:spPr>
          <a:xfrm>
            <a:off x="3599728" y="3261359"/>
            <a:ext cx="5683168" cy="737297"/>
          </a:xfrm>
          <a:prstGeom prst="rect">
            <a:avLst/>
          </a:prstGeom>
          <a:solidFill>
            <a:srgbClr val="8AA9F9">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lt1">
                  <a:alpha val="48000"/>
                </a:schemeClr>
              </a:solidFill>
            </a:endParaRPr>
          </a:p>
        </p:txBody>
      </p:sp>
      <p:sp>
        <p:nvSpPr>
          <p:cNvPr id="34" name="ESTADO DEL ARTE TITULO">
            <a:extLst>
              <a:ext uri="{FF2B5EF4-FFF2-40B4-BE49-F238E27FC236}">
                <a16:creationId xmlns:a16="http://schemas.microsoft.com/office/drawing/2014/main" id="{EFA1E707-F6A8-972F-7393-85B14F692172}"/>
              </a:ext>
            </a:extLst>
          </p:cNvPr>
          <p:cNvSpPr txBox="1">
            <a:spLocks/>
          </p:cNvSpPr>
          <p:nvPr/>
        </p:nvSpPr>
        <p:spPr>
          <a:xfrm>
            <a:off x="3426866" y="2895813"/>
            <a:ext cx="5969726" cy="140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a:solidFill>
                  <a:schemeClr val="tx1">
                    <a:lumMod val="85000"/>
                    <a:lumOff val="15000"/>
                    <a:alpha val="82000"/>
                  </a:schemeClr>
                </a:solidFill>
                <a:latin typeface="Aptos Black" panose="020F0502020204030204" pitchFamily="34" charset="0"/>
                <a:ea typeface="STZhongsong" panose="020B0503020204020204" pitchFamily="2" charset="-122"/>
              </a:rPr>
              <a:t>INTRODUCCIÓN1</a:t>
            </a:r>
          </a:p>
        </p:txBody>
      </p:sp>
      <p:pic>
        <p:nvPicPr>
          <p:cNvPr id="35" name="AJOLOTES VARIOS" descr="Imagen que contiene oscuro, hombre, puesto, animal&#10;&#10;Descripción generada automáticamente">
            <a:extLst>
              <a:ext uri="{FF2B5EF4-FFF2-40B4-BE49-F238E27FC236}">
                <a16:creationId xmlns:a16="http://schemas.microsoft.com/office/drawing/2014/main" id="{E20CE90D-C4A9-ED55-7D09-81CD5A3DA1E7}"/>
              </a:ext>
            </a:extLst>
          </p:cNvPr>
          <p:cNvPicPr>
            <a:picLocks noChangeAspect="1"/>
          </p:cNvPicPr>
          <p:nvPr/>
        </p:nvPicPr>
        <p:blipFill rotWithShape="1">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l="14911" t="20328" r="11196" b="20987"/>
          <a:stretch/>
        </p:blipFill>
        <p:spPr>
          <a:xfrm rot="2758824">
            <a:off x="-796386" y="1153314"/>
            <a:ext cx="4016207" cy="5592483"/>
          </a:xfrm>
          <a:prstGeom prst="rect">
            <a:avLst/>
          </a:prstGeom>
        </p:spPr>
      </p:pic>
      <p:pic>
        <p:nvPicPr>
          <p:cNvPr id="36" name="Imagen 35" descr="Imagen que contiene oscuro, gato, puesto, hombre&#10;&#10;Descripción generada automáticamente">
            <a:extLst>
              <a:ext uri="{FF2B5EF4-FFF2-40B4-BE49-F238E27FC236}">
                <a16:creationId xmlns:a16="http://schemas.microsoft.com/office/drawing/2014/main" id="{D0A48ADC-E5D6-6519-B462-0F7B1FE9951D}"/>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b="24732"/>
          <a:stretch/>
        </p:blipFill>
        <p:spPr>
          <a:xfrm rot="546634">
            <a:off x="9189934" y="411155"/>
            <a:ext cx="3590925" cy="4738900"/>
          </a:xfrm>
          <a:prstGeom prst="rect">
            <a:avLst/>
          </a:prstGeom>
        </p:spPr>
      </p:pic>
      <p:pic>
        <p:nvPicPr>
          <p:cNvPr id="2" name="AJOLOTES MEDIANOS" descr="Imagen que contiene cadena, oscuro, tabla, iluminado&#10;&#10;Descripción generada automáticamente">
            <a:extLst>
              <a:ext uri="{FF2B5EF4-FFF2-40B4-BE49-F238E27FC236}">
                <a16:creationId xmlns:a16="http://schemas.microsoft.com/office/drawing/2014/main" id="{49FAEB62-D0D9-31B5-89CD-2A95605F683F}"/>
              </a:ext>
            </a:extLst>
          </p:cNvPr>
          <p:cNvPicPr/>
          <p:nvPr/>
        </p:nvPicPr>
        <p:blipFill rotWithShape="1">
          <a:blip r:embed="rId8">
            <a:alphaModFix amt="20000"/>
            <a:extLst>
              <a:ext uri="{28A0092B-C50C-407E-A947-70E740481C1C}">
                <a14:useLocalDpi xmlns:a14="http://schemas.microsoft.com/office/drawing/2010/main" val="0"/>
              </a:ext>
            </a:extLst>
          </a:blip>
          <a:srcRect l="13565" t="25315" r="12234" b="22477"/>
          <a:stretch/>
        </p:blipFill>
        <p:spPr>
          <a:xfrm>
            <a:off x="7711440" y="7213236"/>
            <a:ext cx="2664545" cy="3286954"/>
          </a:xfrm>
          <a:prstGeom prst="rect">
            <a:avLst/>
          </a:prstGeom>
        </p:spPr>
      </p:pic>
    </p:spTree>
    <p:extLst>
      <p:ext uri="{BB962C8B-B14F-4D97-AF65-F5344CB8AC3E}">
        <p14:creationId xmlns:p14="http://schemas.microsoft.com/office/powerpoint/2010/main" val="243155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31"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p:cTn id="10" dur="750" fill="hold"/>
                                        <p:tgtEl>
                                          <p:spTgt spid="52"/>
                                        </p:tgtEl>
                                        <p:attrNameLst>
                                          <p:attrName>ppt_w</p:attrName>
                                        </p:attrNameLst>
                                      </p:cBhvr>
                                      <p:tavLst>
                                        <p:tav tm="0">
                                          <p:val>
                                            <p:fltVal val="0"/>
                                          </p:val>
                                        </p:tav>
                                        <p:tav tm="100000">
                                          <p:val>
                                            <p:strVal val="#ppt_w"/>
                                          </p:val>
                                        </p:tav>
                                      </p:tavLst>
                                    </p:anim>
                                    <p:anim calcmode="lin" valueType="num">
                                      <p:cBhvr>
                                        <p:cTn id="11" dur="750" fill="hold"/>
                                        <p:tgtEl>
                                          <p:spTgt spid="52"/>
                                        </p:tgtEl>
                                        <p:attrNameLst>
                                          <p:attrName>ppt_h</p:attrName>
                                        </p:attrNameLst>
                                      </p:cBhvr>
                                      <p:tavLst>
                                        <p:tav tm="0">
                                          <p:val>
                                            <p:fltVal val="0"/>
                                          </p:val>
                                        </p:tav>
                                        <p:tav tm="100000">
                                          <p:val>
                                            <p:strVal val="#ppt_h"/>
                                          </p:val>
                                        </p:tav>
                                      </p:tavLst>
                                    </p:anim>
                                    <p:anim calcmode="lin" valueType="num">
                                      <p:cBhvr>
                                        <p:cTn id="12" dur="750" fill="hold"/>
                                        <p:tgtEl>
                                          <p:spTgt spid="52"/>
                                        </p:tgtEl>
                                        <p:attrNameLst>
                                          <p:attrName>style.rotation</p:attrName>
                                        </p:attrNameLst>
                                      </p:cBhvr>
                                      <p:tavLst>
                                        <p:tav tm="0">
                                          <p:val>
                                            <p:fltVal val="90"/>
                                          </p:val>
                                        </p:tav>
                                        <p:tav tm="100000">
                                          <p:val>
                                            <p:fltVal val="0"/>
                                          </p:val>
                                        </p:tav>
                                      </p:tavLst>
                                    </p:anim>
                                    <p:animEffect transition="in" filter="fade">
                                      <p:cBhvr>
                                        <p:cTn id="13"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4" name="ICONO ANALÍSIS DEL SISTEMA">
            <a:extLst>
              <a:ext uri="{FF2B5EF4-FFF2-40B4-BE49-F238E27FC236}">
                <a16:creationId xmlns:a16="http://schemas.microsoft.com/office/drawing/2014/main" id="{D0A847EE-A25C-B086-F8C0-171E097DA222}"/>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6" name="Título 1">
            <a:extLst>
              <a:ext uri="{FF2B5EF4-FFF2-40B4-BE49-F238E27FC236}">
                <a16:creationId xmlns:a16="http://schemas.microsoft.com/office/drawing/2014/main" id="{9A0D1EBC-4BB5-38F7-5456-B121844B9A52}"/>
              </a:ext>
            </a:extLst>
          </p:cNvPr>
          <p:cNvSpPr txBox="1">
            <a:spLocks/>
          </p:cNvSpPr>
          <p:nvPr/>
        </p:nvSpPr>
        <p:spPr>
          <a:xfrm>
            <a:off x="412698" y="3428999"/>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Gestión de dispositivos</a:t>
            </a:r>
          </a:p>
        </p:txBody>
      </p:sp>
      <p:sp>
        <p:nvSpPr>
          <p:cNvPr id="9" name="Título 1">
            <a:extLst>
              <a:ext uri="{FF2B5EF4-FFF2-40B4-BE49-F238E27FC236}">
                <a16:creationId xmlns:a16="http://schemas.microsoft.com/office/drawing/2014/main" id="{B7E99B2F-1556-75E6-7AFB-4DD5E138403E}"/>
              </a:ext>
            </a:extLst>
          </p:cNvPr>
          <p:cNvSpPr txBox="1">
            <a:spLocks/>
          </p:cNvSpPr>
          <p:nvPr/>
        </p:nvSpPr>
        <p:spPr>
          <a:xfrm>
            <a:off x="412698" y="2547433"/>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Mockups</a:t>
            </a:r>
          </a:p>
        </p:txBody>
      </p:sp>
      <p:pic>
        <p:nvPicPr>
          <p:cNvPr id="3" name="Picture 2" descr="A screenshot of a device management&#10;&#10;Description automatically generated">
            <a:extLst>
              <a:ext uri="{FF2B5EF4-FFF2-40B4-BE49-F238E27FC236}">
                <a16:creationId xmlns:a16="http://schemas.microsoft.com/office/drawing/2014/main" id="{890B4C89-013D-7C2D-57B3-D74C487D3A9F}"/>
              </a:ext>
            </a:extLst>
          </p:cNvPr>
          <p:cNvPicPr>
            <a:picLocks noChangeAspect="1"/>
          </p:cNvPicPr>
          <p:nvPr/>
        </p:nvPicPr>
        <p:blipFill rotWithShape="1">
          <a:blip r:embed="rId5">
            <a:extLst>
              <a:ext uri="{28A0092B-C50C-407E-A947-70E740481C1C}">
                <a14:useLocalDpi xmlns:a14="http://schemas.microsoft.com/office/drawing/2010/main" val="0"/>
              </a:ext>
            </a:extLst>
          </a:blip>
          <a:srcRect b="6484"/>
          <a:stretch/>
        </p:blipFill>
        <p:spPr bwMode="auto">
          <a:xfrm>
            <a:off x="4290600" y="1152203"/>
            <a:ext cx="7472355" cy="4601073"/>
          </a:xfrm>
          <a:prstGeom prst="rect">
            <a:avLst/>
          </a:prstGeom>
          <a:ln>
            <a:noFill/>
          </a:ln>
          <a:extLst>
            <a:ext uri="{53640926-AAD7-44D8-BBD7-CCE9431645EC}">
              <a14:shadowObscured xmlns:a14="http://schemas.microsoft.com/office/drawing/2010/main"/>
            </a:ext>
          </a:extLst>
        </p:spPr>
      </p:pic>
      <p:sp>
        <p:nvSpPr>
          <p:cNvPr id="2" name="Rounded Rectangle 11">
            <a:extLst>
              <a:ext uri="{FF2B5EF4-FFF2-40B4-BE49-F238E27FC236}">
                <a16:creationId xmlns:a16="http://schemas.microsoft.com/office/drawing/2014/main" id="{9AD3C9DC-B097-9FF9-FB37-A2E06971264A}"/>
              </a:ext>
            </a:extLst>
          </p:cNvPr>
          <p:cNvSpPr/>
          <p:nvPr/>
        </p:nvSpPr>
        <p:spPr>
          <a:xfrm>
            <a:off x="12790512" y="4220932"/>
            <a:ext cx="11203550" cy="1910927"/>
          </a:xfrm>
          <a:prstGeom prst="roundRect">
            <a:avLst/>
          </a:prstGeom>
          <a:solidFill>
            <a:srgbClr val="CC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Rounded Rectangle 11">
            <a:extLst>
              <a:ext uri="{FF2B5EF4-FFF2-40B4-BE49-F238E27FC236}">
                <a16:creationId xmlns:a16="http://schemas.microsoft.com/office/drawing/2014/main" id="{4327A97F-BD98-E16D-69D5-9C0ACDDD0ABB}"/>
              </a:ext>
            </a:extLst>
          </p:cNvPr>
          <p:cNvSpPr/>
          <p:nvPr/>
        </p:nvSpPr>
        <p:spPr>
          <a:xfrm>
            <a:off x="-9558547" y="2048593"/>
            <a:ext cx="9424055" cy="1655763"/>
          </a:xfrm>
          <a:prstGeom prst="roundRect">
            <a:avLst/>
          </a:prstGeom>
          <a:solidFill>
            <a:srgbClr val="CC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 name="Título 1">
            <a:extLst>
              <a:ext uri="{FF2B5EF4-FFF2-40B4-BE49-F238E27FC236}">
                <a16:creationId xmlns:a16="http://schemas.microsoft.com/office/drawing/2014/main" id="{0E34CBBC-7B31-1E28-9C48-5BC82796CD24}"/>
              </a:ext>
            </a:extLst>
          </p:cNvPr>
          <p:cNvSpPr txBox="1">
            <a:spLocks/>
          </p:cNvSpPr>
          <p:nvPr/>
        </p:nvSpPr>
        <p:spPr>
          <a:xfrm>
            <a:off x="-1649506" y="-36110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Conclusiones</a:t>
            </a:r>
          </a:p>
        </p:txBody>
      </p:sp>
      <p:sp>
        <p:nvSpPr>
          <p:cNvPr id="7" name="Subtítulo 2">
            <a:extLst>
              <a:ext uri="{FF2B5EF4-FFF2-40B4-BE49-F238E27FC236}">
                <a16:creationId xmlns:a16="http://schemas.microsoft.com/office/drawing/2014/main" id="{DCBA67E9-897D-4F93-41A4-88E5A47AF6BF}"/>
              </a:ext>
            </a:extLst>
          </p:cNvPr>
          <p:cNvSpPr txBox="1">
            <a:spLocks/>
          </p:cNvSpPr>
          <p:nvPr/>
        </p:nvSpPr>
        <p:spPr>
          <a:xfrm>
            <a:off x="-9421927" y="2095815"/>
            <a:ext cx="9144000" cy="16557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a:t>El desarrollo del sistema automatizado de monitoreo de parámetros fisicoquímicos del agua para la conservación de ajolotes es un proyecto en curso. Hasta el momento, hemos completado las fases de necesidades del proyecto, análisis y diseño. Actualmente, nos encontramos en la etapa de pruebas unitarias.</a:t>
            </a:r>
          </a:p>
        </p:txBody>
      </p:sp>
      <p:sp>
        <p:nvSpPr>
          <p:cNvPr id="8" name="Rectangle 5">
            <a:extLst>
              <a:ext uri="{FF2B5EF4-FFF2-40B4-BE49-F238E27FC236}">
                <a16:creationId xmlns:a16="http://schemas.microsoft.com/office/drawing/2014/main" id="{8AF407B5-1BFE-EE79-6310-3B4BF16FEDBE}"/>
              </a:ext>
            </a:extLst>
          </p:cNvPr>
          <p:cNvSpPr>
            <a:spLocks noChangeArrowheads="1"/>
          </p:cNvSpPr>
          <p:nvPr/>
        </p:nvSpPr>
        <p:spPr bwMode="auto">
          <a:xfrm>
            <a:off x="12927132" y="4173711"/>
            <a:ext cx="1106693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2400" b="0" i="0" u="none" strike="noStrike" cap="none" normalizeH="0" baseline="0">
                <a:ln>
                  <a:noFill/>
                </a:ln>
                <a:solidFill>
                  <a:schemeClr val="tx1"/>
                </a:solidFill>
                <a:effectLst/>
                <a:latin typeface="+mj-lt"/>
              </a:rPr>
              <a:t>Este trabajo, correspondiente a la primera parte (TT1) del Trabajo Terminal, sienta las bases para la implementación completa y las pruebas más extensivas que se llevarán a cabo en la segunda parte (TT2). Aunque los resultados preliminares son prometedores, el sistema aún necesita ser validado a través de pruebas de componentes, sistema y aceptación en TT2 para garantizar su efectividad y fiabilidad en entornos reales.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10" name="Picture 7" descr="Recopilación del ajolote animado /V2 on Make a GIF">
            <a:extLst>
              <a:ext uri="{FF2B5EF4-FFF2-40B4-BE49-F238E27FC236}">
                <a16:creationId xmlns:a16="http://schemas.microsoft.com/office/drawing/2014/main" id="{7DA7AE95-A6CB-494D-9BBD-9A495ECBF3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5686" b="18361"/>
          <a:stretch/>
        </p:blipFill>
        <p:spPr bwMode="auto">
          <a:xfrm>
            <a:off x="9130553" y="-2417200"/>
            <a:ext cx="2680447" cy="14599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MARCO DEFINITIVO">
            <a:extLst>
              <a:ext uri="{FF2B5EF4-FFF2-40B4-BE49-F238E27FC236}">
                <a16:creationId xmlns:a16="http://schemas.microsoft.com/office/drawing/2014/main" id="{9FD31E33-894C-ACF6-8E6D-9CB9F228285C}"/>
              </a:ext>
            </a:extLst>
          </p:cNvPr>
          <p:cNvGrpSpPr/>
          <p:nvPr/>
        </p:nvGrpSpPr>
        <p:grpSpPr>
          <a:xfrm>
            <a:off x="-22028" y="29160"/>
            <a:ext cx="12281993" cy="6844316"/>
            <a:chOff x="-22028" y="29160"/>
            <a:chExt cx="12281993" cy="6844316"/>
          </a:xfrm>
        </p:grpSpPr>
        <p:grpSp>
          <p:nvGrpSpPr>
            <p:cNvPr id="13" name="PCB SUPERIOR IZQ">
              <a:extLst>
                <a:ext uri="{FF2B5EF4-FFF2-40B4-BE49-F238E27FC236}">
                  <a16:creationId xmlns:a16="http://schemas.microsoft.com/office/drawing/2014/main" id="{BCB89E2F-AF71-F87E-5DDD-F180F8330984}"/>
                </a:ext>
              </a:extLst>
            </p:cNvPr>
            <p:cNvGrpSpPr/>
            <p:nvPr/>
          </p:nvGrpSpPr>
          <p:grpSpPr>
            <a:xfrm>
              <a:off x="1373401" y="136927"/>
              <a:ext cx="542817" cy="1669739"/>
              <a:chOff x="1373401" y="136927"/>
              <a:chExt cx="542817" cy="1669739"/>
            </a:xfrm>
          </p:grpSpPr>
          <p:sp>
            <p:nvSpPr>
              <p:cNvPr id="33" name="Google Shape;546;p39">
                <a:extLst>
                  <a:ext uri="{FF2B5EF4-FFF2-40B4-BE49-F238E27FC236}">
                    <a16:creationId xmlns:a16="http://schemas.microsoft.com/office/drawing/2014/main" id="{63CA09D0-F41A-89AE-ED93-3DF1DF1E1ED2}"/>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4" name="Google Shape;548;p39">
                <a:extLst>
                  <a:ext uri="{FF2B5EF4-FFF2-40B4-BE49-F238E27FC236}">
                    <a16:creationId xmlns:a16="http://schemas.microsoft.com/office/drawing/2014/main" id="{BFB230FB-B026-5272-73F8-E46C7423A503}"/>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52;p39">
                <a:extLst>
                  <a:ext uri="{FF2B5EF4-FFF2-40B4-BE49-F238E27FC236}">
                    <a16:creationId xmlns:a16="http://schemas.microsoft.com/office/drawing/2014/main" id="{3BDEDFB4-3D7F-DCA3-6C7A-E1022990F941}"/>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5AFD22B5-371C-F093-C8B7-2F386DC997B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7" name="OLA MAR SUPERIOR DER">
              <a:extLst>
                <a:ext uri="{FF2B5EF4-FFF2-40B4-BE49-F238E27FC236}">
                  <a16:creationId xmlns:a16="http://schemas.microsoft.com/office/drawing/2014/main" id="{59C752C4-B3C4-A970-ED9F-64017B974635}"/>
                </a:ext>
              </a:extLst>
            </p:cNvPr>
            <p:cNvGrpSpPr/>
            <p:nvPr/>
          </p:nvGrpSpPr>
          <p:grpSpPr>
            <a:xfrm>
              <a:off x="8180770" y="29160"/>
              <a:ext cx="4079195" cy="1628568"/>
              <a:chOff x="8180770" y="29160"/>
              <a:chExt cx="4079195" cy="1628568"/>
            </a:xfrm>
          </p:grpSpPr>
          <p:sp>
            <p:nvSpPr>
              <p:cNvPr id="31" name="Google Shape;1445;p36">
                <a:extLst>
                  <a:ext uri="{FF2B5EF4-FFF2-40B4-BE49-F238E27FC236}">
                    <a16:creationId xmlns:a16="http://schemas.microsoft.com/office/drawing/2014/main" id="{525C0EEC-7012-73D3-4083-8BC69056E87D}"/>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6;p36">
                <a:extLst>
                  <a:ext uri="{FF2B5EF4-FFF2-40B4-BE49-F238E27FC236}">
                    <a16:creationId xmlns:a16="http://schemas.microsoft.com/office/drawing/2014/main" id="{094E9290-BCC3-F7FB-A4B0-282334CBA42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PCB INFERIOR DERECHA">
              <a:extLst>
                <a:ext uri="{FF2B5EF4-FFF2-40B4-BE49-F238E27FC236}">
                  <a16:creationId xmlns:a16="http://schemas.microsoft.com/office/drawing/2014/main" id="{725080FC-A0CC-4816-326E-24AAFF5D1911}"/>
                </a:ext>
              </a:extLst>
            </p:cNvPr>
            <p:cNvGrpSpPr/>
            <p:nvPr/>
          </p:nvGrpSpPr>
          <p:grpSpPr>
            <a:xfrm>
              <a:off x="10352083" y="5284183"/>
              <a:ext cx="1797326" cy="1490040"/>
              <a:chOff x="7188775" y="3517200"/>
              <a:chExt cx="1753075" cy="1400501"/>
            </a:xfrm>
          </p:grpSpPr>
          <p:grpSp>
            <p:nvGrpSpPr>
              <p:cNvPr id="23" name="Google Shape;567;p39">
                <a:extLst>
                  <a:ext uri="{FF2B5EF4-FFF2-40B4-BE49-F238E27FC236}">
                    <a16:creationId xmlns:a16="http://schemas.microsoft.com/office/drawing/2014/main" id="{A88CFD79-286B-A570-B539-59D371E056B9}"/>
                  </a:ext>
                </a:extLst>
              </p:cNvPr>
              <p:cNvGrpSpPr/>
              <p:nvPr/>
            </p:nvGrpSpPr>
            <p:grpSpPr>
              <a:xfrm>
                <a:off x="7188775" y="3517200"/>
                <a:ext cx="1753075" cy="694625"/>
                <a:chOff x="7188775" y="3875550"/>
                <a:chExt cx="1753075" cy="694625"/>
              </a:xfrm>
            </p:grpSpPr>
            <p:sp>
              <p:nvSpPr>
                <p:cNvPr id="28" name="Google Shape;568;p39">
                  <a:extLst>
                    <a:ext uri="{FF2B5EF4-FFF2-40B4-BE49-F238E27FC236}">
                      <a16:creationId xmlns:a16="http://schemas.microsoft.com/office/drawing/2014/main" id="{43C8267C-DD9B-BB07-3423-C81DDA6A2D66}"/>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69;p39">
                  <a:extLst>
                    <a:ext uri="{FF2B5EF4-FFF2-40B4-BE49-F238E27FC236}">
                      <a16:creationId xmlns:a16="http://schemas.microsoft.com/office/drawing/2014/main" id="{5FAD1B7A-0E08-BF0F-24FA-559335D9DD27}"/>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70;p39">
                  <a:extLst>
                    <a:ext uri="{FF2B5EF4-FFF2-40B4-BE49-F238E27FC236}">
                      <a16:creationId xmlns:a16="http://schemas.microsoft.com/office/drawing/2014/main" id="{C72D1876-34AB-851F-DC34-85F04A1C009C}"/>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4" name="Google Shape;571;p39">
                <a:extLst>
                  <a:ext uri="{FF2B5EF4-FFF2-40B4-BE49-F238E27FC236}">
                    <a16:creationId xmlns:a16="http://schemas.microsoft.com/office/drawing/2014/main" id="{19082FA6-DE0F-9EAF-FEED-17EDB3976F47}"/>
                  </a:ext>
                </a:extLst>
              </p:cNvPr>
              <p:cNvGrpSpPr/>
              <p:nvPr/>
            </p:nvGrpSpPr>
            <p:grpSpPr>
              <a:xfrm>
                <a:off x="7514175" y="4355175"/>
                <a:ext cx="1251425" cy="562526"/>
                <a:chOff x="5827250" y="4355175"/>
                <a:chExt cx="1251425" cy="562526"/>
              </a:xfrm>
            </p:grpSpPr>
            <p:sp>
              <p:nvSpPr>
                <p:cNvPr id="25" name="Google Shape;572;p39">
                  <a:extLst>
                    <a:ext uri="{FF2B5EF4-FFF2-40B4-BE49-F238E27FC236}">
                      <a16:creationId xmlns:a16="http://schemas.microsoft.com/office/drawing/2014/main" id="{3942CD8E-1023-5196-343C-C9718791CAFB}"/>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6" name="Google Shape;573;p39">
                  <a:extLst>
                    <a:ext uri="{FF2B5EF4-FFF2-40B4-BE49-F238E27FC236}">
                      <a16:creationId xmlns:a16="http://schemas.microsoft.com/office/drawing/2014/main" id="{35B3DC61-DBCE-4EE5-D3F8-B414860D6367}"/>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4;p39">
                  <a:extLst>
                    <a:ext uri="{FF2B5EF4-FFF2-40B4-BE49-F238E27FC236}">
                      <a16:creationId xmlns:a16="http://schemas.microsoft.com/office/drawing/2014/main" id="{457C8489-2982-7A51-FD4C-3BA499BAA38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9" name="OLA MAR INFERIOR IZQ">
              <a:extLst>
                <a:ext uri="{FF2B5EF4-FFF2-40B4-BE49-F238E27FC236}">
                  <a16:creationId xmlns:a16="http://schemas.microsoft.com/office/drawing/2014/main" id="{E29E395E-23EC-0DB1-AC65-57AB0C390546}"/>
                </a:ext>
              </a:extLst>
            </p:cNvPr>
            <p:cNvGrpSpPr/>
            <p:nvPr/>
          </p:nvGrpSpPr>
          <p:grpSpPr>
            <a:xfrm>
              <a:off x="-22028" y="4606797"/>
              <a:ext cx="4885856" cy="2266679"/>
              <a:chOff x="-22028" y="4606797"/>
              <a:chExt cx="4885856" cy="2266679"/>
            </a:xfrm>
          </p:grpSpPr>
          <p:sp>
            <p:nvSpPr>
              <p:cNvPr id="21" name="Google Shape;1427;p35">
                <a:extLst>
                  <a:ext uri="{FF2B5EF4-FFF2-40B4-BE49-F238E27FC236}">
                    <a16:creationId xmlns:a16="http://schemas.microsoft.com/office/drawing/2014/main" id="{7AB12053-A67D-9FC7-8D73-9F844E840738}"/>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8;p35">
                <a:extLst>
                  <a:ext uri="{FF2B5EF4-FFF2-40B4-BE49-F238E27FC236}">
                    <a16:creationId xmlns:a16="http://schemas.microsoft.com/office/drawing/2014/main" id="{6206832D-6F1A-FD80-FCCF-3C8326E147A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MARCO">
              <a:extLst>
                <a:ext uri="{FF2B5EF4-FFF2-40B4-BE49-F238E27FC236}">
                  <a16:creationId xmlns:a16="http://schemas.microsoft.com/office/drawing/2014/main" id="{BA4C41AD-6AE7-6CF9-6882-722744DC6A79}"/>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7" name="ICONO EQUIPO">
            <a:extLst>
              <a:ext uri="{FF2B5EF4-FFF2-40B4-BE49-F238E27FC236}">
                <a16:creationId xmlns:a16="http://schemas.microsoft.com/office/drawing/2014/main" id="{83707B84-F256-3CA9-E349-BC54F09914F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8" name="Grupo 37">
            <a:extLst>
              <a:ext uri="{FF2B5EF4-FFF2-40B4-BE49-F238E27FC236}">
                <a16:creationId xmlns:a16="http://schemas.microsoft.com/office/drawing/2014/main" id="{E472D87B-C618-8CF9-FCDF-E1A17C58E30F}"/>
              </a:ext>
            </a:extLst>
          </p:cNvPr>
          <p:cNvGrpSpPr/>
          <p:nvPr/>
        </p:nvGrpSpPr>
        <p:grpSpPr>
          <a:xfrm>
            <a:off x="9411520" y="3796650"/>
            <a:ext cx="3395766" cy="3395766"/>
            <a:chOff x="9411520" y="3796650"/>
            <a:chExt cx="3395766" cy="3395766"/>
          </a:xfrm>
        </p:grpSpPr>
        <p:pic>
          <p:nvPicPr>
            <p:cNvPr id="39" name="Imagen 27">
              <a:extLst>
                <a:ext uri="{FF2B5EF4-FFF2-40B4-BE49-F238E27FC236}">
                  <a16:creationId xmlns:a16="http://schemas.microsoft.com/office/drawing/2014/main" id="{D7577CB6-12F0-9A32-F7DF-903AD29A1DCF}"/>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40" name="Círculo: vacío 39">
              <a:extLst>
                <a:ext uri="{FF2B5EF4-FFF2-40B4-BE49-F238E27FC236}">
                  <a16:creationId xmlns:a16="http://schemas.microsoft.com/office/drawing/2014/main" id="{9AA31918-089E-23B4-8436-4E4A68DF0432}"/>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1" name="Elipse 40">
              <a:extLst>
                <a:ext uri="{FF2B5EF4-FFF2-40B4-BE49-F238E27FC236}">
                  <a16:creationId xmlns:a16="http://schemas.microsoft.com/office/drawing/2014/main" id="{1FAF8089-5A20-A34B-64D3-E2FD84760443}"/>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uadroTexto 8">
              <a:extLst>
                <a:ext uri="{FF2B5EF4-FFF2-40B4-BE49-F238E27FC236}">
                  <a16:creationId xmlns:a16="http://schemas.microsoft.com/office/drawing/2014/main" id="{B661FBA8-D53B-490A-2ED8-D010E896D675}"/>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34</a:t>
              </a:r>
            </a:p>
          </p:txBody>
        </p:sp>
      </p:grpSp>
    </p:spTree>
    <p:extLst>
      <p:ext uri="{BB962C8B-B14F-4D97-AF65-F5344CB8AC3E}">
        <p14:creationId xmlns:p14="http://schemas.microsoft.com/office/powerpoint/2010/main" val="1073533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7"/>
                                        </p:tgtEl>
                                      </p:cBhvr>
                                    </p:animEffect>
                                    <p:animScale>
                                      <p:cBhvr>
                                        <p:cTn id="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40" name="ICONO ANALÍSIS DEL SISTEMA">
            <a:extLst>
              <a:ext uri="{FF2B5EF4-FFF2-40B4-BE49-F238E27FC236}">
                <a16:creationId xmlns:a16="http://schemas.microsoft.com/office/drawing/2014/main" id="{5CB52540-48D2-68AA-94ED-785BD546A6B6}"/>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pic>
        <p:nvPicPr>
          <p:cNvPr id="16" name="Picture 15" descr="A white paper with different types of logos&#10;&#10;Description automatically generated">
            <a:extLst>
              <a:ext uri="{FF2B5EF4-FFF2-40B4-BE49-F238E27FC236}">
                <a16:creationId xmlns:a16="http://schemas.microsoft.com/office/drawing/2014/main" id="{A85107CF-9EE9-089C-C10E-86FB197B6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63" y="1891042"/>
            <a:ext cx="2760232" cy="2901381"/>
          </a:xfrm>
          <a:prstGeom prst="rect">
            <a:avLst/>
          </a:prstGeom>
        </p:spPr>
      </p:pic>
      <p:pic>
        <p:nvPicPr>
          <p:cNvPr id="18" name="Picture 17" descr="A white board with black text and logos&#10;&#10;Description automatically generated">
            <a:extLst>
              <a:ext uri="{FF2B5EF4-FFF2-40B4-BE49-F238E27FC236}">
                <a16:creationId xmlns:a16="http://schemas.microsoft.com/office/drawing/2014/main" id="{ECB32515-3834-1AF6-D79B-F28CCBE3B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9294" y="1891042"/>
            <a:ext cx="3409469" cy="2901381"/>
          </a:xfrm>
          <a:prstGeom prst="rect">
            <a:avLst/>
          </a:prstGeom>
        </p:spPr>
      </p:pic>
      <p:pic>
        <p:nvPicPr>
          <p:cNvPr id="20" name="Picture 19" descr="A white board with black text and blue elephant&#10;&#10;Description automatically generated">
            <a:extLst>
              <a:ext uri="{FF2B5EF4-FFF2-40B4-BE49-F238E27FC236}">
                <a16:creationId xmlns:a16="http://schemas.microsoft.com/office/drawing/2014/main" id="{A51B8F89-88B8-E9B1-39AE-87F31D08FBFB}"/>
              </a:ext>
            </a:extLst>
          </p:cNvPr>
          <p:cNvPicPr>
            <a:picLocks noChangeAspect="1"/>
          </p:cNvPicPr>
          <p:nvPr/>
        </p:nvPicPr>
        <p:blipFill rotWithShape="1">
          <a:blip r:embed="rId7">
            <a:extLst>
              <a:ext uri="{28A0092B-C50C-407E-A947-70E740481C1C}">
                <a14:useLocalDpi xmlns:a14="http://schemas.microsoft.com/office/drawing/2010/main" val="0"/>
              </a:ext>
            </a:extLst>
          </a:blip>
          <a:srcRect t="1" b="2994"/>
          <a:stretch/>
        </p:blipFill>
        <p:spPr>
          <a:xfrm>
            <a:off x="6248764" y="1891042"/>
            <a:ext cx="2853270" cy="2901381"/>
          </a:xfrm>
          <a:prstGeom prst="rect">
            <a:avLst/>
          </a:prstGeom>
        </p:spPr>
      </p:pic>
      <p:pic>
        <p:nvPicPr>
          <p:cNvPr id="26" name="Picture 25" descr="A blue and white logo&#10;&#10;Description automatically generated">
            <a:extLst>
              <a:ext uri="{FF2B5EF4-FFF2-40B4-BE49-F238E27FC236}">
                <a16:creationId xmlns:a16="http://schemas.microsoft.com/office/drawing/2014/main" id="{0CDC76F2-41A2-1388-89B3-997C2D3BCBA9}"/>
              </a:ext>
            </a:extLst>
          </p:cNvPr>
          <p:cNvPicPr>
            <a:picLocks noChangeAspect="1"/>
          </p:cNvPicPr>
          <p:nvPr/>
        </p:nvPicPr>
        <p:blipFill rotWithShape="1">
          <a:blip r:embed="rId8">
            <a:extLst>
              <a:ext uri="{28A0092B-C50C-407E-A947-70E740481C1C}">
                <a14:useLocalDpi xmlns:a14="http://schemas.microsoft.com/office/drawing/2010/main" val="0"/>
              </a:ext>
            </a:extLst>
          </a:blip>
          <a:srcRect l="29678" t="10397" r="26398" b="9882"/>
          <a:stretch/>
        </p:blipFill>
        <p:spPr>
          <a:xfrm>
            <a:off x="8273633" y="3242604"/>
            <a:ext cx="576732" cy="747132"/>
          </a:xfrm>
          <a:prstGeom prst="rect">
            <a:avLst/>
          </a:prstGeom>
        </p:spPr>
      </p:pic>
      <p:pic>
        <p:nvPicPr>
          <p:cNvPr id="28" name="Picture 27" descr="A screen shot of a computer&#10;&#10;Description automatically generated">
            <a:extLst>
              <a:ext uri="{FF2B5EF4-FFF2-40B4-BE49-F238E27FC236}">
                <a16:creationId xmlns:a16="http://schemas.microsoft.com/office/drawing/2014/main" id="{48B25E85-C47A-A9EF-27C3-EA7BF8DA85AA}"/>
              </a:ext>
            </a:extLst>
          </p:cNvPr>
          <p:cNvPicPr>
            <a:picLocks noChangeAspect="1"/>
          </p:cNvPicPr>
          <p:nvPr/>
        </p:nvPicPr>
        <p:blipFill rotWithShape="1">
          <a:blip r:embed="rId9">
            <a:extLst>
              <a:ext uri="{28A0092B-C50C-407E-A947-70E740481C1C}">
                <a14:useLocalDpi xmlns:a14="http://schemas.microsoft.com/office/drawing/2010/main" val="0"/>
              </a:ext>
            </a:extLst>
          </a:blip>
          <a:srcRect t="1" r="3026" b="2994"/>
          <a:stretch/>
        </p:blipFill>
        <p:spPr>
          <a:xfrm>
            <a:off x="9102034" y="1891042"/>
            <a:ext cx="2946788" cy="2901381"/>
          </a:xfrm>
          <a:prstGeom prst="rect">
            <a:avLst/>
          </a:prstGeom>
        </p:spPr>
      </p:pic>
      <p:pic>
        <p:nvPicPr>
          <p:cNvPr id="29" name="Picture 28" descr="A screenshot of a computer screen&#10;&#10;Description automatically generated">
            <a:extLst>
              <a:ext uri="{FF2B5EF4-FFF2-40B4-BE49-F238E27FC236}">
                <a16:creationId xmlns:a16="http://schemas.microsoft.com/office/drawing/2014/main" id="{9252A137-597D-1CB9-0EAA-71BF8BA134E3}"/>
              </a:ext>
            </a:extLst>
          </p:cNvPr>
          <p:cNvPicPr>
            <a:picLocks noChangeAspect="1"/>
          </p:cNvPicPr>
          <p:nvPr/>
        </p:nvPicPr>
        <p:blipFill rotWithShape="1">
          <a:blip r:embed="rId10">
            <a:extLst>
              <a:ext uri="{28A0092B-C50C-407E-A947-70E740481C1C}">
                <a14:useLocalDpi xmlns:a14="http://schemas.microsoft.com/office/drawing/2010/main" val="0"/>
              </a:ext>
            </a:extLst>
          </a:blip>
          <a:srcRect b="4489"/>
          <a:stretch/>
        </p:blipFill>
        <p:spPr bwMode="auto">
          <a:xfrm>
            <a:off x="5589916" y="7417038"/>
            <a:ext cx="6145855" cy="5853925"/>
          </a:xfrm>
          <a:prstGeom prst="rect">
            <a:avLst/>
          </a:prstGeom>
          <a:ln>
            <a:noFill/>
          </a:ln>
          <a:extLst>
            <a:ext uri="{53640926-AAD7-44D8-BBD7-CCE9431645EC}">
              <a14:shadowObscured xmlns:a14="http://schemas.microsoft.com/office/drawing/2010/main"/>
            </a:ext>
          </a:extLst>
        </p:spPr>
      </p:pic>
      <p:grpSp>
        <p:nvGrpSpPr>
          <p:cNvPr id="3" name="MARCO DEFINITIVO">
            <a:extLst>
              <a:ext uri="{FF2B5EF4-FFF2-40B4-BE49-F238E27FC236}">
                <a16:creationId xmlns:a16="http://schemas.microsoft.com/office/drawing/2014/main" id="{D21F4D9A-CDA4-4A01-7ED4-4F937E131D82}"/>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24FF65B8-F580-87F1-10DD-95A6612072A5}"/>
                </a:ext>
              </a:extLst>
            </p:cNvPr>
            <p:cNvGrpSpPr/>
            <p:nvPr/>
          </p:nvGrpSpPr>
          <p:grpSpPr>
            <a:xfrm>
              <a:off x="1373401" y="136927"/>
              <a:ext cx="542817" cy="1669739"/>
              <a:chOff x="1373401" y="136927"/>
              <a:chExt cx="542817" cy="1669739"/>
            </a:xfrm>
          </p:grpSpPr>
          <p:sp>
            <p:nvSpPr>
              <p:cNvPr id="24" name="Google Shape;546;p39">
                <a:extLst>
                  <a:ext uri="{FF2B5EF4-FFF2-40B4-BE49-F238E27FC236}">
                    <a16:creationId xmlns:a16="http://schemas.microsoft.com/office/drawing/2014/main" id="{FB1CD826-926F-BB24-3856-AB57D850A366}"/>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48;p39">
                <a:extLst>
                  <a:ext uri="{FF2B5EF4-FFF2-40B4-BE49-F238E27FC236}">
                    <a16:creationId xmlns:a16="http://schemas.microsoft.com/office/drawing/2014/main" id="{C78D9265-A7FB-6551-4087-E0A14B3E91A0}"/>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7" name="Google Shape;552;p39">
                <a:extLst>
                  <a:ext uri="{FF2B5EF4-FFF2-40B4-BE49-F238E27FC236}">
                    <a16:creationId xmlns:a16="http://schemas.microsoft.com/office/drawing/2014/main" id="{598E9457-62B3-1CDD-0F7B-646CB57E142A}"/>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2CB1CCD9-F94B-A936-5822-0646FF645695}"/>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5" name="OLA MAR SUPERIOR DER">
              <a:extLst>
                <a:ext uri="{FF2B5EF4-FFF2-40B4-BE49-F238E27FC236}">
                  <a16:creationId xmlns:a16="http://schemas.microsoft.com/office/drawing/2014/main" id="{0A24C143-EE0A-7C60-1319-F9915433E553}"/>
                </a:ext>
              </a:extLst>
            </p:cNvPr>
            <p:cNvGrpSpPr/>
            <p:nvPr/>
          </p:nvGrpSpPr>
          <p:grpSpPr>
            <a:xfrm>
              <a:off x="8180770" y="29160"/>
              <a:ext cx="4079195" cy="1628568"/>
              <a:chOff x="8180770" y="29160"/>
              <a:chExt cx="4079195" cy="1628568"/>
            </a:xfrm>
          </p:grpSpPr>
          <p:sp>
            <p:nvSpPr>
              <p:cNvPr id="22" name="Google Shape;1445;p36">
                <a:extLst>
                  <a:ext uri="{FF2B5EF4-FFF2-40B4-BE49-F238E27FC236}">
                    <a16:creationId xmlns:a16="http://schemas.microsoft.com/office/drawing/2014/main" id="{4094FC91-1CC2-A81D-492C-0E2AEA17C860}"/>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6;p36">
                <a:extLst>
                  <a:ext uri="{FF2B5EF4-FFF2-40B4-BE49-F238E27FC236}">
                    <a16:creationId xmlns:a16="http://schemas.microsoft.com/office/drawing/2014/main" id="{AA6D914D-BA89-2FAD-40D1-C338EA520FFE}"/>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PCB INFERIOR DERECHA">
              <a:extLst>
                <a:ext uri="{FF2B5EF4-FFF2-40B4-BE49-F238E27FC236}">
                  <a16:creationId xmlns:a16="http://schemas.microsoft.com/office/drawing/2014/main" id="{1CDFA940-3DDD-EA8E-16A9-3CD57E2F636F}"/>
                </a:ext>
              </a:extLst>
            </p:cNvPr>
            <p:cNvGrpSpPr/>
            <p:nvPr/>
          </p:nvGrpSpPr>
          <p:grpSpPr>
            <a:xfrm>
              <a:off x="10352083" y="5284183"/>
              <a:ext cx="1797326" cy="1490040"/>
              <a:chOff x="7188775" y="3517200"/>
              <a:chExt cx="1753075" cy="1400501"/>
            </a:xfrm>
          </p:grpSpPr>
          <p:grpSp>
            <p:nvGrpSpPr>
              <p:cNvPr id="11" name="Google Shape;567;p39">
                <a:extLst>
                  <a:ext uri="{FF2B5EF4-FFF2-40B4-BE49-F238E27FC236}">
                    <a16:creationId xmlns:a16="http://schemas.microsoft.com/office/drawing/2014/main" id="{94BC5635-F985-EA61-C617-4E443A82E646}"/>
                  </a:ext>
                </a:extLst>
              </p:cNvPr>
              <p:cNvGrpSpPr/>
              <p:nvPr/>
            </p:nvGrpSpPr>
            <p:grpSpPr>
              <a:xfrm>
                <a:off x="7188775" y="3517200"/>
                <a:ext cx="1753075" cy="694625"/>
                <a:chOff x="7188775" y="3875550"/>
                <a:chExt cx="1753075" cy="694625"/>
              </a:xfrm>
            </p:grpSpPr>
            <p:sp>
              <p:nvSpPr>
                <p:cNvPr id="17" name="Google Shape;568;p39">
                  <a:extLst>
                    <a:ext uri="{FF2B5EF4-FFF2-40B4-BE49-F238E27FC236}">
                      <a16:creationId xmlns:a16="http://schemas.microsoft.com/office/drawing/2014/main" id="{7D397087-99E7-453D-56FD-5ABF70362D4D}"/>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19" name="Google Shape;569;p39">
                  <a:extLst>
                    <a:ext uri="{FF2B5EF4-FFF2-40B4-BE49-F238E27FC236}">
                      <a16:creationId xmlns:a16="http://schemas.microsoft.com/office/drawing/2014/main" id="{AFA2453B-DA84-26FB-1C77-BF2C8CCDEC64}"/>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1" name="Google Shape;570;p39">
                  <a:extLst>
                    <a:ext uri="{FF2B5EF4-FFF2-40B4-BE49-F238E27FC236}">
                      <a16:creationId xmlns:a16="http://schemas.microsoft.com/office/drawing/2014/main" id="{DA26E8B2-9BD0-86F2-8F2D-F861F3EEAEE9}"/>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2" name="Google Shape;571;p39">
                <a:extLst>
                  <a:ext uri="{FF2B5EF4-FFF2-40B4-BE49-F238E27FC236}">
                    <a16:creationId xmlns:a16="http://schemas.microsoft.com/office/drawing/2014/main" id="{78A307A2-DD9B-78AF-D07B-129D3DFF4CE0}"/>
                  </a:ext>
                </a:extLst>
              </p:cNvPr>
              <p:cNvGrpSpPr/>
              <p:nvPr/>
            </p:nvGrpSpPr>
            <p:grpSpPr>
              <a:xfrm>
                <a:off x="7514175" y="4355175"/>
                <a:ext cx="1251425" cy="562526"/>
                <a:chOff x="5827250" y="4355175"/>
                <a:chExt cx="1251425" cy="562526"/>
              </a:xfrm>
            </p:grpSpPr>
            <p:sp>
              <p:nvSpPr>
                <p:cNvPr id="13" name="Google Shape;572;p39">
                  <a:extLst>
                    <a:ext uri="{FF2B5EF4-FFF2-40B4-BE49-F238E27FC236}">
                      <a16:creationId xmlns:a16="http://schemas.microsoft.com/office/drawing/2014/main" id="{56D92CC7-E753-3892-B1ED-3CDC42C509A0}"/>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4" name="Google Shape;573;p39">
                  <a:extLst>
                    <a:ext uri="{FF2B5EF4-FFF2-40B4-BE49-F238E27FC236}">
                      <a16:creationId xmlns:a16="http://schemas.microsoft.com/office/drawing/2014/main" id="{E4451070-98EB-6E06-5C67-AE52706F067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15" name="Google Shape;574;p39">
                  <a:extLst>
                    <a:ext uri="{FF2B5EF4-FFF2-40B4-BE49-F238E27FC236}">
                      <a16:creationId xmlns:a16="http://schemas.microsoft.com/office/drawing/2014/main" id="{AC0CBD95-B099-1BC1-A292-D1211F56723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7" name="OLA MAR INFERIOR IZQ">
              <a:extLst>
                <a:ext uri="{FF2B5EF4-FFF2-40B4-BE49-F238E27FC236}">
                  <a16:creationId xmlns:a16="http://schemas.microsoft.com/office/drawing/2014/main" id="{ED5415CF-91DD-CA31-433D-79C13335F5EF}"/>
                </a:ext>
              </a:extLst>
            </p:cNvPr>
            <p:cNvGrpSpPr/>
            <p:nvPr/>
          </p:nvGrpSpPr>
          <p:grpSpPr>
            <a:xfrm>
              <a:off x="-22028" y="4606797"/>
              <a:ext cx="4885856" cy="2266679"/>
              <a:chOff x="-22028" y="4606797"/>
              <a:chExt cx="4885856" cy="2266679"/>
            </a:xfrm>
          </p:grpSpPr>
          <p:sp>
            <p:nvSpPr>
              <p:cNvPr id="9" name="Google Shape;1427;p35">
                <a:extLst>
                  <a:ext uri="{FF2B5EF4-FFF2-40B4-BE49-F238E27FC236}">
                    <a16:creationId xmlns:a16="http://schemas.microsoft.com/office/drawing/2014/main" id="{AFB8B50D-12FF-5DF1-4E6E-96671CF47D8D}"/>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8;p35">
                <a:extLst>
                  <a:ext uri="{FF2B5EF4-FFF2-40B4-BE49-F238E27FC236}">
                    <a16:creationId xmlns:a16="http://schemas.microsoft.com/office/drawing/2014/main" id="{1B220EA6-A741-2BEA-EB5E-CB8B7FC6DDB4}"/>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MARCO">
              <a:extLst>
                <a:ext uri="{FF2B5EF4-FFF2-40B4-BE49-F238E27FC236}">
                  <a16:creationId xmlns:a16="http://schemas.microsoft.com/office/drawing/2014/main" id="{FC421E2C-5734-18E5-ACFE-6412C8D091E3}"/>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sp>
        <p:nvSpPr>
          <p:cNvPr id="34" name="ENFASÍS TÍTULO">
            <a:extLst>
              <a:ext uri="{FF2B5EF4-FFF2-40B4-BE49-F238E27FC236}">
                <a16:creationId xmlns:a16="http://schemas.microsoft.com/office/drawing/2014/main" id="{F7B7F2C7-ABA8-4FB1-53F1-5E6B671D9BA4}"/>
              </a:ext>
            </a:extLst>
          </p:cNvPr>
          <p:cNvSpPr/>
          <p:nvPr/>
        </p:nvSpPr>
        <p:spPr>
          <a:xfrm>
            <a:off x="-22028" y="5586228"/>
            <a:ext cx="12214028" cy="633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2" name="Grupo 31">
            <a:extLst>
              <a:ext uri="{FF2B5EF4-FFF2-40B4-BE49-F238E27FC236}">
                <a16:creationId xmlns:a16="http://schemas.microsoft.com/office/drawing/2014/main" id="{D95D5DC1-58A7-5290-57B8-567FD7E34061}"/>
              </a:ext>
            </a:extLst>
          </p:cNvPr>
          <p:cNvGrpSpPr/>
          <p:nvPr/>
        </p:nvGrpSpPr>
        <p:grpSpPr>
          <a:xfrm>
            <a:off x="9411520" y="3796650"/>
            <a:ext cx="3395766" cy="3395766"/>
            <a:chOff x="9411520" y="3796650"/>
            <a:chExt cx="3395766" cy="3395766"/>
          </a:xfrm>
        </p:grpSpPr>
        <p:pic>
          <p:nvPicPr>
            <p:cNvPr id="33" name="Imagen 27">
              <a:extLst>
                <a:ext uri="{FF2B5EF4-FFF2-40B4-BE49-F238E27FC236}">
                  <a16:creationId xmlns:a16="http://schemas.microsoft.com/office/drawing/2014/main" id="{43735CA9-DEB5-956C-8695-2BC9346595CA}"/>
                </a:ext>
              </a:extLst>
            </p:cNvPr>
            <p:cNvPicPr>
              <a:picLocks noChangeAspect="1"/>
            </p:cNvPicPr>
            <p:nvPr/>
          </p:nvPicPr>
          <p:blipFill>
            <a:blip r:embed="rId11"/>
            <a:stretch>
              <a:fillRect/>
            </a:stretch>
          </p:blipFill>
          <p:spPr>
            <a:xfrm>
              <a:off x="9411520" y="3796650"/>
              <a:ext cx="3395766" cy="3395766"/>
            </a:xfrm>
            <a:prstGeom prst="rect">
              <a:avLst/>
            </a:prstGeom>
          </p:spPr>
        </p:pic>
        <p:sp>
          <p:nvSpPr>
            <p:cNvPr id="37" name="Círculo: vacío 36">
              <a:extLst>
                <a:ext uri="{FF2B5EF4-FFF2-40B4-BE49-F238E27FC236}">
                  <a16:creationId xmlns:a16="http://schemas.microsoft.com/office/drawing/2014/main" id="{C7914309-CFD1-5007-0843-166D1DD7B27B}"/>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8" name="Elipse 37">
              <a:extLst>
                <a:ext uri="{FF2B5EF4-FFF2-40B4-BE49-F238E27FC236}">
                  <a16:creationId xmlns:a16="http://schemas.microsoft.com/office/drawing/2014/main" id="{26AFF9B2-9EAC-A142-F535-9CC75F2617D8}"/>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8">
              <a:extLst>
                <a:ext uri="{FF2B5EF4-FFF2-40B4-BE49-F238E27FC236}">
                  <a16:creationId xmlns:a16="http://schemas.microsoft.com/office/drawing/2014/main" id="{E2D46408-144B-48D1-799B-BC072685F770}"/>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31</a:t>
              </a:r>
            </a:p>
          </p:txBody>
        </p:sp>
      </p:grpSp>
      <p:sp>
        <p:nvSpPr>
          <p:cNvPr id="2" name="ENFASÍS TÍTULO">
            <a:extLst>
              <a:ext uri="{FF2B5EF4-FFF2-40B4-BE49-F238E27FC236}">
                <a16:creationId xmlns:a16="http://schemas.microsoft.com/office/drawing/2014/main" id="{5C5E926B-8A3E-19CA-F156-8429D6888C11}"/>
              </a:ext>
            </a:extLst>
          </p:cNvPr>
          <p:cNvSpPr/>
          <p:nvPr/>
        </p:nvSpPr>
        <p:spPr>
          <a:xfrm>
            <a:off x="1" y="254181"/>
            <a:ext cx="10680891"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ITULO ESPECIFICOS">
            <a:extLst>
              <a:ext uri="{FF2B5EF4-FFF2-40B4-BE49-F238E27FC236}">
                <a16:creationId xmlns:a16="http://schemas.microsoft.com/office/drawing/2014/main" id="{7E6F6C8E-C301-3BCE-2D43-2DA8A612EA2C}"/>
              </a:ext>
            </a:extLst>
          </p:cNvPr>
          <p:cNvSpPr>
            <a:spLocks noGrp="1"/>
          </p:cNvSpPr>
          <p:nvPr>
            <p:ph type="title"/>
          </p:nvPr>
        </p:nvSpPr>
        <p:spPr>
          <a:xfrm>
            <a:off x="2107944" y="64673"/>
            <a:ext cx="10515600" cy="1325563"/>
          </a:xfrm>
        </p:spPr>
        <p:txBody>
          <a:bodyPr/>
          <a:lstStyle/>
          <a:p>
            <a:r>
              <a:rPr lang="es-MX">
                <a:solidFill>
                  <a:srgbClr val="0B7EB2"/>
                </a:solidFill>
              </a:rPr>
              <a:t>Frameworks y Herramientas</a:t>
            </a:r>
          </a:p>
        </p:txBody>
      </p:sp>
      <p:pic>
        <p:nvPicPr>
          <p:cNvPr id="36" name="ICONO EQUIPO">
            <a:extLst>
              <a:ext uri="{FF2B5EF4-FFF2-40B4-BE49-F238E27FC236}">
                <a16:creationId xmlns:a16="http://schemas.microsoft.com/office/drawing/2014/main" id="{7CCDD6A7-57D6-CA0B-4773-6B0AD840A4C7}"/>
              </a:ext>
            </a:extLst>
          </p:cNvPr>
          <p:cNvPicPr>
            <a:picLocks noChangeAspect="1"/>
          </p:cNvPicPr>
          <p:nvPr/>
        </p:nvPicPr>
        <p:blipFill>
          <a:blip r:embed="rId12">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41" name="TITULO ESPECIFICOS">
            <a:extLst>
              <a:ext uri="{FF2B5EF4-FFF2-40B4-BE49-F238E27FC236}">
                <a16:creationId xmlns:a16="http://schemas.microsoft.com/office/drawing/2014/main" id="{5D8DE5F8-F4ED-AE28-D2C9-1E6490931B2C}"/>
              </a:ext>
            </a:extLst>
          </p:cNvPr>
          <p:cNvSpPr txBox="1">
            <a:spLocks/>
          </p:cNvSpPr>
          <p:nvPr/>
        </p:nvSpPr>
        <p:spPr>
          <a:xfrm>
            <a:off x="-22027" y="5579945"/>
            <a:ext cx="9280896" cy="71174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a:solidFill>
                  <a:srgbClr val="0B7EB2"/>
                </a:solidFill>
              </a:rPr>
              <a:t>Costo total proyectado mediante puntos de función: </a:t>
            </a:r>
            <a:r>
              <a:rPr lang="es-MX" sz="3000" b="1">
                <a:solidFill>
                  <a:srgbClr val="0B7EB2"/>
                </a:solidFill>
              </a:rPr>
              <a:t>$209,500</a:t>
            </a:r>
          </a:p>
        </p:txBody>
      </p:sp>
    </p:spTree>
    <p:extLst>
      <p:ext uri="{BB962C8B-B14F-4D97-AF65-F5344CB8AC3E}">
        <p14:creationId xmlns:p14="http://schemas.microsoft.com/office/powerpoint/2010/main" val="360790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2" name="ICONO ANALÍSIS DEL SISTEMA">
            <a:extLst>
              <a:ext uri="{FF2B5EF4-FFF2-40B4-BE49-F238E27FC236}">
                <a16:creationId xmlns:a16="http://schemas.microsoft.com/office/drawing/2014/main" id="{6A61526F-87A5-2283-A96D-961C36B3B054}"/>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6" name="Título 1">
            <a:extLst>
              <a:ext uri="{FF2B5EF4-FFF2-40B4-BE49-F238E27FC236}">
                <a16:creationId xmlns:a16="http://schemas.microsoft.com/office/drawing/2014/main" id="{9A0D1EBC-4BB5-38F7-5456-B121844B9A52}"/>
              </a:ext>
            </a:extLst>
          </p:cNvPr>
          <p:cNvSpPr txBox="1">
            <a:spLocks/>
          </p:cNvSpPr>
          <p:nvPr/>
        </p:nvSpPr>
        <p:spPr>
          <a:xfrm>
            <a:off x="475445" y="3147646"/>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Autenticación de usuario</a:t>
            </a:r>
          </a:p>
        </p:txBody>
      </p:sp>
      <p:sp>
        <p:nvSpPr>
          <p:cNvPr id="9" name="Título 1">
            <a:extLst>
              <a:ext uri="{FF2B5EF4-FFF2-40B4-BE49-F238E27FC236}">
                <a16:creationId xmlns:a16="http://schemas.microsoft.com/office/drawing/2014/main" id="{B7E99B2F-1556-75E6-7AFB-4DD5E138403E}"/>
              </a:ext>
            </a:extLst>
          </p:cNvPr>
          <p:cNvSpPr txBox="1">
            <a:spLocks/>
          </p:cNvSpPr>
          <p:nvPr/>
        </p:nvSpPr>
        <p:spPr>
          <a:xfrm>
            <a:off x="475445" y="2266080"/>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Mockups</a:t>
            </a:r>
          </a:p>
        </p:txBody>
      </p:sp>
      <p:pic>
        <p:nvPicPr>
          <p:cNvPr id="11" name="Picture 10" descr="A screenshot of a computer screen&#10;&#10;Description automatically generated">
            <a:extLst>
              <a:ext uri="{FF2B5EF4-FFF2-40B4-BE49-F238E27FC236}">
                <a16:creationId xmlns:a16="http://schemas.microsoft.com/office/drawing/2014/main" id="{D4E9B972-1F70-6447-84D5-6AE4CA5A00BA}"/>
              </a:ext>
            </a:extLst>
          </p:cNvPr>
          <p:cNvPicPr>
            <a:picLocks noChangeAspect="1"/>
          </p:cNvPicPr>
          <p:nvPr/>
        </p:nvPicPr>
        <p:blipFill rotWithShape="1">
          <a:blip r:embed="rId5">
            <a:extLst>
              <a:ext uri="{28A0092B-C50C-407E-A947-70E740481C1C}">
                <a14:useLocalDpi xmlns:a14="http://schemas.microsoft.com/office/drawing/2010/main" val="0"/>
              </a:ext>
            </a:extLst>
          </a:blip>
          <a:srcRect b="4489"/>
          <a:stretch/>
        </p:blipFill>
        <p:spPr bwMode="auto">
          <a:xfrm>
            <a:off x="4987615" y="519668"/>
            <a:ext cx="6108836" cy="5818664"/>
          </a:xfrm>
          <a:prstGeom prst="rect">
            <a:avLst/>
          </a:prstGeom>
          <a:ln>
            <a:noFill/>
          </a:ln>
          <a:extLst>
            <a:ext uri="{53640926-AAD7-44D8-BBD7-CCE9431645EC}">
              <a14:shadowObscured xmlns:a14="http://schemas.microsoft.com/office/drawing/2010/main"/>
            </a:ext>
          </a:extLst>
        </p:spPr>
      </p:pic>
      <p:pic>
        <p:nvPicPr>
          <p:cNvPr id="15" name="Picture 14" descr="A screenshot of a computer&#10;&#10;Description automatically generated">
            <a:extLst>
              <a:ext uri="{FF2B5EF4-FFF2-40B4-BE49-F238E27FC236}">
                <a16:creationId xmlns:a16="http://schemas.microsoft.com/office/drawing/2014/main" id="{CF41EE63-0825-2E78-697B-87B7A20722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3969"/>
          <a:stretch/>
        </p:blipFill>
        <p:spPr bwMode="auto">
          <a:xfrm>
            <a:off x="4507665" y="-6349530"/>
            <a:ext cx="7919255" cy="5623633"/>
          </a:xfrm>
          <a:prstGeom prst="rect">
            <a:avLst/>
          </a:prstGeom>
          <a:ln>
            <a:noFill/>
          </a:ln>
          <a:extLst>
            <a:ext uri="{53640926-AAD7-44D8-BBD7-CCE9431645EC}">
              <a14:shadowObscured xmlns:a14="http://schemas.microsoft.com/office/drawing/2010/main"/>
            </a:ext>
          </a:extLst>
        </p:spPr>
      </p:pic>
      <p:grpSp>
        <p:nvGrpSpPr>
          <p:cNvPr id="3" name="MARCO DEFINITIVO">
            <a:extLst>
              <a:ext uri="{FF2B5EF4-FFF2-40B4-BE49-F238E27FC236}">
                <a16:creationId xmlns:a16="http://schemas.microsoft.com/office/drawing/2014/main" id="{A59B5855-F646-A283-686A-E57A593B7D19}"/>
              </a:ext>
            </a:extLst>
          </p:cNvPr>
          <p:cNvGrpSpPr/>
          <p:nvPr/>
        </p:nvGrpSpPr>
        <p:grpSpPr>
          <a:xfrm>
            <a:off x="-22028" y="29160"/>
            <a:ext cx="12281993" cy="6844316"/>
            <a:chOff x="-22028" y="29160"/>
            <a:chExt cx="12281993" cy="6844316"/>
          </a:xfrm>
        </p:grpSpPr>
        <p:grpSp>
          <p:nvGrpSpPr>
            <p:cNvPr id="4" name="PCB SUPERIOR IZQ">
              <a:extLst>
                <a:ext uri="{FF2B5EF4-FFF2-40B4-BE49-F238E27FC236}">
                  <a16:creationId xmlns:a16="http://schemas.microsoft.com/office/drawing/2014/main" id="{D15E8005-798C-1BB8-BE26-732DF99C9920}"/>
                </a:ext>
              </a:extLst>
            </p:cNvPr>
            <p:cNvGrpSpPr/>
            <p:nvPr/>
          </p:nvGrpSpPr>
          <p:grpSpPr>
            <a:xfrm>
              <a:off x="1373401" y="136927"/>
              <a:ext cx="542817" cy="1669739"/>
              <a:chOff x="1373401" y="136927"/>
              <a:chExt cx="542817" cy="1669739"/>
            </a:xfrm>
          </p:grpSpPr>
          <p:sp>
            <p:nvSpPr>
              <p:cNvPr id="28" name="Google Shape;546;p39">
                <a:extLst>
                  <a:ext uri="{FF2B5EF4-FFF2-40B4-BE49-F238E27FC236}">
                    <a16:creationId xmlns:a16="http://schemas.microsoft.com/office/drawing/2014/main" id="{3D9B2E0B-AD0D-00DD-E7E8-89CCFE3C16F4}"/>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9" name="Google Shape;548;p39">
                <a:extLst>
                  <a:ext uri="{FF2B5EF4-FFF2-40B4-BE49-F238E27FC236}">
                    <a16:creationId xmlns:a16="http://schemas.microsoft.com/office/drawing/2014/main" id="{793A6E59-8E32-E306-D4F5-A8361CECDBAF}"/>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52;p39">
                <a:extLst>
                  <a:ext uri="{FF2B5EF4-FFF2-40B4-BE49-F238E27FC236}">
                    <a16:creationId xmlns:a16="http://schemas.microsoft.com/office/drawing/2014/main" id="{09BAB2DB-29C5-2340-057C-9204406666C6}"/>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EB4BD3F8-5B65-A9F0-B6D2-4A24213B4B87}"/>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0" name="OLA MAR SUPERIOR DER">
              <a:extLst>
                <a:ext uri="{FF2B5EF4-FFF2-40B4-BE49-F238E27FC236}">
                  <a16:creationId xmlns:a16="http://schemas.microsoft.com/office/drawing/2014/main" id="{4EA181F8-07AF-F063-C11A-593426193B4F}"/>
                </a:ext>
              </a:extLst>
            </p:cNvPr>
            <p:cNvGrpSpPr/>
            <p:nvPr/>
          </p:nvGrpSpPr>
          <p:grpSpPr>
            <a:xfrm>
              <a:off x="8180770" y="29160"/>
              <a:ext cx="4079195" cy="1628568"/>
              <a:chOff x="8180770" y="29160"/>
              <a:chExt cx="4079195" cy="1628568"/>
            </a:xfrm>
          </p:grpSpPr>
          <p:sp>
            <p:nvSpPr>
              <p:cNvPr id="26" name="Google Shape;1445;p36">
                <a:extLst>
                  <a:ext uri="{FF2B5EF4-FFF2-40B4-BE49-F238E27FC236}">
                    <a16:creationId xmlns:a16="http://schemas.microsoft.com/office/drawing/2014/main" id="{D597C016-DE95-9656-6894-2AA5BF3B063B}"/>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6;p36">
                <a:extLst>
                  <a:ext uri="{FF2B5EF4-FFF2-40B4-BE49-F238E27FC236}">
                    <a16:creationId xmlns:a16="http://schemas.microsoft.com/office/drawing/2014/main" id="{CBD91F4D-16BB-0890-EC72-8633AF878945}"/>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PCB INFERIOR DERECHA">
              <a:extLst>
                <a:ext uri="{FF2B5EF4-FFF2-40B4-BE49-F238E27FC236}">
                  <a16:creationId xmlns:a16="http://schemas.microsoft.com/office/drawing/2014/main" id="{77409D32-4231-A84C-4A79-CD3BAAF81B4B}"/>
                </a:ext>
              </a:extLst>
            </p:cNvPr>
            <p:cNvGrpSpPr/>
            <p:nvPr/>
          </p:nvGrpSpPr>
          <p:grpSpPr>
            <a:xfrm>
              <a:off x="10352083" y="5284183"/>
              <a:ext cx="1797326" cy="1490040"/>
              <a:chOff x="7188775" y="3517200"/>
              <a:chExt cx="1753075" cy="1400501"/>
            </a:xfrm>
          </p:grpSpPr>
          <p:grpSp>
            <p:nvGrpSpPr>
              <p:cNvPr id="18" name="Google Shape;567;p39">
                <a:extLst>
                  <a:ext uri="{FF2B5EF4-FFF2-40B4-BE49-F238E27FC236}">
                    <a16:creationId xmlns:a16="http://schemas.microsoft.com/office/drawing/2014/main" id="{3D2D5BCE-28BD-C1F4-A86A-673A8D3A3CA7}"/>
                  </a:ext>
                </a:extLst>
              </p:cNvPr>
              <p:cNvGrpSpPr/>
              <p:nvPr/>
            </p:nvGrpSpPr>
            <p:grpSpPr>
              <a:xfrm>
                <a:off x="7188775" y="3517200"/>
                <a:ext cx="1753075" cy="694625"/>
                <a:chOff x="7188775" y="3875550"/>
                <a:chExt cx="1753075" cy="694625"/>
              </a:xfrm>
            </p:grpSpPr>
            <p:sp>
              <p:nvSpPr>
                <p:cNvPr id="23" name="Google Shape;568;p39">
                  <a:extLst>
                    <a:ext uri="{FF2B5EF4-FFF2-40B4-BE49-F238E27FC236}">
                      <a16:creationId xmlns:a16="http://schemas.microsoft.com/office/drawing/2014/main" id="{15EA845F-F48D-F45F-BE31-6572F643BF3A}"/>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4" name="Google Shape;569;p39">
                  <a:extLst>
                    <a:ext uri="{FF2B5EF4-FFF2-40B4-BE49-F238E27FC236}">
                      <a16:creationId xmlns:a16="http://schemas.microsoft.com/office/drawing/2014/main" id="{1CCEBCC3-EE3F-ED46-A892-8582F0EC041F}"/>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70;p39">
                  <a:extLst>
                    <a:ext uri="{FF2B5EF4-FFF2-40B4-BE49-F238E27FC236}">
                      <a16:creationId xmlns:a16="http://schemas.microsoft.com/office/drawing/2014/main" id="{E28D97F1-7EC4-23E9-CF89-9D6375E66A06}"/>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9" name="Google Shape;571;p39">
                <a:extLst>
                  <a:ext uri="{FF2B5EF4-FFF2-40B4-BE49-F238E27FC236}">
                    <a16:creationId xmlns:a16="http://schemas.microsoft.com/office/drawing/2014/main" id="{882D20F7-E087-A57B-18BD-8980E0E83784}"/>
                  </a:ext>
                </a:extLst>
              </p:cNvPr>
              <p:cNvGrpSpPr/>
              <p:nvPr/>
            </p:nvGrpSpPr>
            <p:grpSpPr>
              <a:xfrm>
                <a:off x="7514175" y="4355175"/>
                <a:ext cx="1251425" cy="562526"/>
                <a:chOff x="5827250" y="4355175"/>
                <a:chExt cx="1251425" cy="562526"/>
              </a:xfrm>
            </p:grpSpPr>
            <p:sp>
              <p:nvSpPr>
                <p:cNvPr id="20" name="Google Shape;572;p39">
                  <a:extLst>
                    <a:ext uri="{FF2B5EF4-FFF2-40B4-BE49-F238E27FC236}">
                      <a16:creationId xmlns:a16="http://schemas.microsoft.com/office/drawing/2014/main" id="{F4AE2136-9C3A-2AEB-97A5-34E1F798019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1" name="Google Shape;573;p39">
                  <a:extLst>
                    <a:ext uri="{FF2B5EF4-FFF2-40B4-BE49-F238E27FC236}">
                      <a16:creationId xmlns:a16="http://schemas.microsoft.com/office/drawing/2014/main" id="{053B402C-4810-EE88-C591-D22688452155}"/>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4;p39">
                  <a:extLst>
                    <a:ext uri="{FF2B5EF4-FFF2-40B4-BE49-F238E27FC236}">
                      <a16:creationId xmlns:a16="http://schemas.microsoft.com/office/drawing/2014/main" id="{D1576912-446C-AB30-45CF-89327A527890}"/>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3" name="OLA MAR INFERIOR IZQ">
              <a:extLst>
                <a:ext uri="{FF2B5EF4-FFF2-40B4-BE49-F238E27FC236}">
                  <a16:creationId xmlns:a16="http://schemas.microsoft.com/office/drawing/2014/main" id="{80A0B1AC-BEDA-8457-64AC-D93353ACC1B7}"/>
                </a:ext>
              </a:extLst>
            </p:cNvPr>
            <p:cNvGrpSpPr/>
            <p:nvPr/>
          </p:nvGrpSpPr>
          <p:grpSpPr>
            <a:xfrm>
              <a:off x="-22028" y="4606797"/>
              <a:ext cx="4885856" cy="2266679"/>
              <a:chOff x="-22028" y="4606797"/>
              <a:chExt cx="4885856" cy="2266679"/>
            </a:xfrm>
          </p:grpSpPr>
          <p:sp>
            <p:nvSpPr>
              <p:cNvPr id="16" name="Google Shape;1427;p35">
                <a:extLst>
                  <a:ext uri="{FF2B5EF4-FFF2-40B4-BE49-F238E27FC236}">
                    <a16:creationId xmlns:a16="http://schemas.microsoft.com/office/drawing/2014/main" id="{4AB9613F-878A-37D7-4098-A3B3D35BF21C}"/>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35">
                <a:extLst>
                  <a:ext uri="{FF2B5EF4-FFF2-40B4-BE49-F238E27FC236}">
                    <a16:creationId xmlns:a16="http://schemas.microsoft.com/office/drawing/2014/main" id="{F487C2BF-0123-536C-52E9-8EAE9A64B779}"/>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MARCO">
              <a:extLst>
                <a:ext uri="{FF2B5EF4-FFF2-40B4-BE49-F238E27FC236}">
                  <a16:creationId xmlns:a16="http://schemas.microsoft.com/office/drawing/2014/main" id="{3460B66A-C204-AE97-BD07-C7F78327A517}"/>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2" name="ICONO EQUIPO">
            <a:extLst>
              <a:ext uri="{FF2B5EF4-FFF2-40B4-BE49-F238E27FC236}">
                <a16:creationId xmlns:a16="http://schemas.microsoft.com/office/drawing/2014/main" id="{89F2E220-630B-31AA-400A-0AF51F576854}"/>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3" name="Grupo 32">
            <a:extLst>
              <a:ext uri="{FF2B5EF4-FFF2-40B4-BE49-F238E27FC236}">
                <a16:creationId xmlns:a16="http://schemas.microsoft.com/office/drawing/2014/main" id="{14682670-DAE4-C923-22FF-12DE28270095}"/>
              </a:ext>
            </a:extLst>
          </p:cNvPr>
          <p:cNvGrpSpPr/>
          <p:nvPr/>
        </p:nvGrpSpPr>
        <p:grpSpPr>
          <a:xfrm>
            <a:off x="9411520" y="3796650"/>
            <a:ext cx="3395766" cy="3395766"/>
            <a:chOff x="9411520" y="3796650"/>
            <a:chExt cx="3395766" cy="3395766"/>
          </a:xfrm>
        </p:grpSpPr>
        <p:pic>
          <p:nvPicPr>
            <p:cNvPr id="34" name="Imagen 27">
              <a:extLst>
                <a:ext uri="{FF2B5EF4-FFF2-40B4-BE49-F238E27FC236}">
                  <a16:creationId xmlns:a16="http://schemas.microsoft.com/office/drawing/2014/main" id="{F86D38D1-1B72-400B-E889-B6E7A4FCB45F}"/>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5" name="Círculo: vacío 34">
              <a:extLst>
                <a:ext uri="{FF2B5EF4-FFF2-40B4-BE49-F238E27FC236}">
                  <a16:creationId xmlns:a16="http://schemas.microsoft.com/office/drawing/2014/main" id="{9265F486-D81B-CEB8-BB54-F5EFBA58CAA9}"/>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6" name="Elipse 35">
              <a:extLst>
                <a:ext uri="{FF2B5EF4-FFF2-40B4-BE49-F238E27FC236}">
                  <a16:creationId xmlns:a16="http://schemas.microsoft.com/office/drawing/2014/main" id="{AA08E017-24EB-4477-8376-D7488873F3E7}"/>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8">
              <a:extLst>
                <a:ext uri="{FF2B5EF4-FFF2-40B4-BE49-F238E27FC236}">
                  <a16:creationId xmlns:a16="http://schemas.microsoft.com/office/drawing/2014/main" id="{A479F8E5-76F8-6864-8EA0-4DC944320EF8}"/>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32</a:t>
              </a:r>
            </a:p>
          </p:txBody>
        </p:sp>
      </p:grpSp>
    </p:spTree>
    <p:extLst>
      <p:ext uri="{BB962C8B-B14F-4D97-AF65-F5344CB8AC3E}">
        <p14:creationId xmlns:p14="http://schemas.microsoft.com/office/powerpoint/2010/main" val="267208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10" name="ICONO ANALÍSIS DEL SISTEMA">
            <a:extLst>
              <a:ext uri="{FF2B5EF4-FFF2-40B4-BE49-F238E27FC236}">
                <a16:creationId xmlns:a16="http://schemas.microsoft.com/office/drawing/2014/main" id="{E82E3811-8A6F-A932-E2AF-4580168A978B}"/>
              </a:ext>
            </a:extLst>
          </p:cNvPr>
          <p:cNvPicPr>
            <a:picLocks noChangeAspect="1"/>
          </p:cNvPicPr>
          <p:nvPr/>
        </p:nvPicPr>
        <p:blipFill rotWithShape="1">
          <a:blip r:embed="rId3">
            <a:duotone>
              <a:schemeClr val="accent4">
                <a:shade val="45000"/>
                <a:satMod val="135000"/>
              </a:schemeClr>
              <a:prstClr val="white"/>
            </a:duotone>
            <a:alphaModFix/>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
                    </a14:imgEffect>
                  </a14:imgLayer>
                </a14:imgProps>
              </a:ext>
            </a:extLst>
          </a:blip>
          <a:srcRect l="10073" t="12514" r="13455" b="12397"/>
          <a:stretch/>
        </p:blipFill>
        <p:spPr>
          <a:xfrm>
            <a:off x="10680892" y="149463"/>
            <a:ext cx="1358732" cy="1334156"/>
          </a:xfrm>
          <a:prstGeom prst="rect">
            <a:avLst/>
          </a:prstGeom>
          <a:solidFill>
            <a:srgbClr val="0B7EB2"/>
          </a:solidFill>
          <a:effectLst>
            <a:outerShdw blurRad="50800" dist="50800" dir="5400000" sx="1000" sy="1000" algn="ctr" rotWithShape="0">
              <a:srgbClr val="0B7EB2"/>
            </a:outerShdw>
          </a:effectLst>
        </p:spPr>
      </p:pic>
      <p:sp>
        <p:nvSpPr>
          <p:cNvPr id="6" name="Título 1">
            <a:extLst>
              <a:ext uri="{FF2B5EF4-FFF2-40B4-BE49-F238E27FC236}">
                <a16:creationId xmlns:a16="http://schemas.microsoft.com/office/drawing/2014/main" id="{9A0D1EBC-4BB5-38F7-5456-B121844B9A52}"/>
              </a:ext>
            </a:extLst>
          </p:cNvPr>
          <p:cNvSpPr txBox="1">
            <a:spLocks/>
          </p:cNvSpPr>
          <p:nvPr/>
        </p:nvSpPr>
        <p:spPr>
          <a:xfrm>
            <a:off x="475445" y="3253154"/>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Dashboard principal</a:t>
            </a:r>
          </a:p>
        </p:txBody>
      </p:sp>
      <p:sp>
        <p:nvSpPr>
          <p:cNvPr id="9" name="Título 1">
            <a:extLst>
              <a:ext uri="{FF2B5EF4-FFF2-40B4-BE49-F238E27FC236}">
                <a16:creationId xmlns:a16="http://schemas.microsoft.com/office/drawing/2014/main" id="{B7E99B2F-1556-75E6-7AFB-4DD5E138403E}"/>
              </a:ext>
            </a:extLst>
          </p:cNvPr>
          <p:cNvSpPr txBox="1">
            <a:spLocks/>
          </p:cNvSpPr>
          <p:nvPr/>
        </p:nvSpPr>
        <p:spPr>
          <a:xfrm>
            <a:off x="475445" y="2371588"/>
            <a:ext cx="3674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Mockups</a:t>
            </a:r>
          </a:p>
        </p:txBody>
      </p:sp>
      <p:pic>
        <p:nvPicPr>
          <p:cNvPr id="2" name="Picture 1" descr="A screenshot of a computer&#10;&#10;Description automatically generated">
            <a:extLst>
              <a:ext uri="{FF2B5EF4-FFF2-40B4-BE49-F238E27FC236}">
                <a16:creationId xmlns:a16="http://schemas.microsoft.com/office/drawing/2014/main" id="{311B29A8-EE7E-4080-1F9B-6D292F1755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3969" b="7538"/>
          <a:stretch/>
        </p:blipFill>
        <p:spPr bwMode="auto">
          <a:xfrm>
            <a:off x="3742337" y="691714"/>
            <a:ext cx="8115745" cy="5328737"/>
          </a:xfrm>
          <a:prstGeom prst="rect">
            <a:avLst/>
          </a:prstGeom>
          <a:ln>
            <a:noFill/>
          </a:ln>
          <a:extLst>
            <a:ext uri="{53640926-AAD7-44D8-BBD7-CCE9431645EC}">
              <a14:shadowObscured xmlns:a14="http://schemas.microsoft.com/office/drawing/2010/main"/>
            </a:ext>
          </a:extLst>
        </p:spPr>
      </p:pic>
      <p:pic>
        <p:nvPicPr>
          <p:cNvPr id="3" name="Picture 2" descr="A screenshot of a device management&#10;&#10;Description automatically generated">
            <a:extLst>
              <a:ext uri="{FF2B5EF4-FFF2-40B4-BE49-F238E27FC236}">
                <a16:creationId xmlns:a16="http://schemas.microsoft.com/office/drawing/2014/main" id="{D6539230-F28D-4FA5-6C67-A80135BF0608}"/>
              </a:ext>
            </a:extLst>
          </p:cNvPr>
          <p:cNvPicPr>
            <a:picLocks noChangeAspect="1"/>
          </p:cNvPicPr>
          <p:nvPr/>
        </p:nvPicPr>
        <p:blipFill rotWithShape="1">
          <a:blip r:embed="rId6">
            <a:extLst>
              <a:ext uri="{28A0092B-C50C-407E-A947-70E740481C1C}">
                <a14:useLocalDpi xmlns:a14="http://schemas.microsoft.com/office/drawing/2010/main" val="0"/>
              </a:ext>
            </a:extLst>
          </a:blip>
          <a:srcRect b="6484"/>
          <a:stretch/>
        </p:blipFill>
        <p:spPr bwMode="auto">
          <a:xfrm>
            <a:off x="4548554" y="7566380"/>
            <a:ext cx="7112452" cy="4379464"/>
          </a:xfrm>
          <a:prstGeom prst="rect">
            <a:avLst/>
          </a:prstGeom>
          <a:ln>
            <a:noFill/>
          </a:ln>
          <a:extLst>
            <a:ext uri="{53640926-AAD7-44D8-BBD7-CCE9431645EC}">
              <a14:shadowObscured xmlns:a14="http://schemas.microsoft.com/office/drawing/2010/main"/>
            </a:ext>
          </a:extLst>
        </p:spPr>
      </p:pic>
      <p:sp>
        <p:nvSpPr>
          <p:cNvPr id="4" name="Título 1">
            <a:extLst>
              <a:ext uri="{FF2B5EF4-FFF2-40B4-BE49-F238E27FC236}">
                <a16:creationId xmlns:a16="http://schemas.microsoft.com/office/drawing/2014/main" id="{33A1FEA1-8309-529C-B801-0612CA3FB0D7}"/>
              </a:ext>
            </a:extLst>
          </p:cNvPr>
          <p:cNvSpPr txBox="1">
            <a:spLocks/>
          </p:cNvSpPr>
          <p:nvPr/>
        </p:nvSpPr>
        <p:spPr>
          <a:xfrm>
            <a:off x="-5036355" y="3429000"/>
            <a:ext cx="4073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chemeClr val="bg1"/>
                </a:solidFill>
              </a:rPr>
              <a:t>Gestión de dispositivos</a:t>
            </a:r>
          </a:p>
        </p:txBody>
      </p:sp>
      <p:grpSp>
        <p:nvGrpSpPr>
          <p:cNvPr id="7" name="MARCO DEFINITIVO">
            <a:extLst>
              <a:ext uri="{FF2B5EF4-FFF2-40B4-BE49-F238E27FC236}">
                <a16:creationId xmlns:a16="http://schemas.microsoft.com/office/drawing/2014/main" id="{D3C892EF-460C-CDDD-2592-6F7D4FCD4C57}"/>
              </a:ext>
            </a:extLst>
          </p:cNvPr>
          <p:cNvGrpSpPr/>
          <p:nvPr/>
        </p:nvGrpSpPr>
        <p:grpSpPr>
          <a:xfrm>
            <a:off x="-22028" y="29160"/>
            <a:ext cx="12281993" cy="6844316"/>
            <a:chOff x="-22028" y="29160"/>
            <a:chExt cx="12281993" cy="6844316"/>
          </a:xfrm>
        </p:grpSpPr>
        <p:grpSp>
          <p:nvGrpSpPr>
            <p:cNvPr id="8" name="PCB SUPERIOR IZQ">
              <a:extLst>
                <a:ext uri="{FF2B5EF4-FFF2-40B4-BE49-F238E27FC236}">
                  <a16:creationId xmlns:a16="http://schemas.microsoft.com/office/drawing/2014/main" id="{B7E01C16-5F08-5B63-C8AA-3294511955C6}"/>
                </a:ext>
              </a:extLst>
            </p:cNvPr>
            <p:cNvGrpSpPr/>
            <p:nvPr/>
          </p:nvGrpSpPr>
          <p:grpSpPr>
            <a:xfrm>
              <a:off x="1373401" y="136927"/>
              <a:ext cx="542817" cy="1669739"/>
              <a:chOff x="1373401" y="136927"/>
              <a:chExt cx="542817" cy="1669739"/>
            </a:xfrm>
          </p:grpSpPr>
          <p:sp>
            <p:nvSpPr>
              <p:cNvPr id="29" name="Google Shape;546;p39">
                <a:extLst>
                  <a:ext uri="{FF2B5EF4-FFF2-40B4-BE49-F238E27FC236}">
                    <a16:creationId xmlns:a16="http://schemas.microsoft.com/office/drawing/2014/main" id="{79065567-9E68-1ACC-DB61-CB2A05838A8F}"/>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48;p39">
                <a:extLst>
                  <a:ext uri="{FF2B5EF4-FFF2-40B4-BE49-F238E27FC236}">
                    <a16:creationId xmlns:a16="http://schemas.microsoft.com/office/drawing/2014/main" id="{8B19128F-6109-137D-96D0-C3D01A1AA6DB}"/>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52;p39">
                <a:extLst>
                  <a:ext uri="{FF2B5EF4-FFF2-40B4-BE49-F238E27FC236}">
                    <a16:creationId xmlns:a16="http://schemas.microsoft.com/office/drawing/2014/main" id="{4DCA142E-EE1C-4D70-5641-AF7503734558}"/>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2" name="Google Shape;552;p39">
                <a:extLst>
                  <a:ext uri="{FF2B5EF4-FFF2-40B4-BE49-F238E27FC236}">
                    <a16:creationId xmlns:a16="http://schemas.microsoft.com/office/drawing/2014/main" id="{A00D7B98-6477-FBCB-4F3B-3841D5F7C68A}"/>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3" name="OLA MAR SUPERIOR DER">
              <a:extLst>
                <a:ext uri="{FF2B5EF4-FFF2-40B4-BE49-F238E27FC236}">
                  <a16:creationId xmlns:a16="http://schemas.microsoft.com/office/drawing/2014/main" id="{CA1CC082-D777-9002-1C69-C8F20EF8CE26}"/>
                </a:ext>
              </a:extLst>
            </p:cNvPr>
            <p:cNvGrpSpPr/>
            <p:nvPr/>
          </p:nvGrpSpPr>
          <p:grpSpPr>
            <a:xfrm>
              <a:off x="8180770" y="29160"/>
              <a:ext cx="4079195" cy="1628568"/>
              <a:chOff x="8180770" y="29160"/>
              <a:chExt cx="4079195" cy="1628568"/>
            </a:xfrm>
          </p:grpSpPr>
          <p:sp>
            <p:nvSpPr>
              <p:cNvPr id="27" name="Google Shape;1445;p36">
                <a:extLst>
                  <a:ext uri="{FF2B5EF4-FFF2-40B4-BE49-F238E27FC236}">
                    <a16:creationId xmlns:a16="http://schemas.microsoft.com/office/drawing/2014/main" id="{4DAED075-6B11-4FF6-15C2-3BDE469351DE}"/>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6;p36">
                <a:extLst>
                  <a:ext uri="{FF2B5EF4-FFF2-40B4-BE49-F238E27FC236}">
                    <a16:creationId xmlns:a16="http://schemas.microsoft.com/office/drawing/2014/main" id="{5BBB395E-0F50-8859-79F2-97BFBB5AD3FA}"/>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PCB INFERIOR DERECHA">
              <a:extLst>
                <a:ext uri="{FF2B5EF4-FFF2-40B4-BE49-F238E27FC236}">
                  <a16:creationId xmlns:a16="http://schemas.microsoft.com/office/drawing/2014/main" id="{A65E8BEF-1185-B751-3E37-E6D81AA49FB6}"/>
                </a:ext>
              </a:extLst>
            </p:cNvPr>
            <p:cNvGrpSpPr/>
            <p:nvPr/>
          </p:nvGrpSpPr>
          <p:grpSpPr>
            <a:xfrm>
              <a:off x="10352083" y="5284183"/>
              <a:ext cx="1797326" cy="1490040"/>
              <a:chOff x="7188775" y="3517200"/>
              <a:chExt cx="1753075" cy="1400501"/>
            </a:xfrm>
          </p:grpSpPr>
          <p:grpSp>
            <p:nvGrpSpPr>
              <p:cNvPr id="19" name="Google Shape;567;p39">
                <a:extLst>
                  <a:ext uri="{FF2B5EF4-FFF2-40B4-BE49-F238E27FC236}">
                    <a16:creationId xmlns:a16="http://schemas.microsoft.com/office/drawing/2014/main" id="{2F9547D0-DC2C-32A5-A39D-B531824BB0AE}"/>
                  </a:ext>
                </a:extLst>
              </p:cNvPr>
              <p:cNvGrpSpPr/>
              <p:nvPr/>
            </p:nvGrpSpPr>
            <p:grpSpPr>
              <a:xfrm>
                <a:off x="7188775" y="3517200"/>
                <a:ext cx="1753075" cy="694625"/>
                <a:chOff x="7188775" y="3875550"/>
                <a:chExt cx="1753075" cy="694625"/>
              </a:xfrm>
            </p:grpSpPr>
            <p:sp>
              <p:nvSpPr>
                <p:cNvPr id="24" name="Google Shape;568;p39">
                  <a:extLst>
                    <a:ext uri="{FF2B5EF4-FFF2-40B4-BE49-F238E27FC236}">
                      <a16:creationId xmlns:a16="http://schemas.microsoft.com/office/drawing/2014/main" id="{8196DBC5-50F6-6128-D353-4CF489FA64F5}"/>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5" name="Google Shape;569;p39">
                  <a:extLst>
                    <a:ext uri="{FF2B5EF4-FFF2-40B4-BE49-F238E27FC236}">
                      <a16:creationId xmlns:a16="http://schemas.microsoft.com/office/drawing/2014/main" id="{E19B50B7-043C-E93B-511B-2AA817884F7B}"/>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26" name="Google Shape;570;p39">
                  <a:extLst>
                    <a:ext uri="{FF2B5EF4-FFF2-40B4-BE49-F238E27FC236}">
                      <a16:creationId xmlns:a16="http://schemas.microsoft.com/office/drawing/2014/main" id="{4563A770-4320-1ADB-4E69-E05DFDD8B79E}"/>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0" name="Google Shape;571;p39">
                <a:extLst>
                  <a:ext uri="{FF2B5EF4-FFF2-40B4-BE49-F238E27FC236}">
                    <a16:creationId xmlns:a16="http://schemas.microsoft.com/office/drawing/2014/main" id="{578A53D9-515E-A804-42E5-4CB7846E7B92}"/>
                  </a:ext>
                </a:extLst>
              </p:cNvPr>
              <p:cNvGrpSpPr/>
              <p:nvPr/>
            </p:nvGrpSpPr>
            <p:grpSpPr>
              <a:xfrm>
                <a:off x="7514175" y="4355175"/>
                <a:ext cx="1251425" cy="562526"/>
                <a:chOff x="5827250" y="4355175"/>
                <a:chExt cx="1251425" cy="562526"/>
              </a:xfrm>
            </p:grpSpPr>
            <p:sp>
              <p:nvSpPr>
                <p:cNvPr id="21" name="Google Shape;572;p39">
                  <a:extLst>
                    <a:ext uri="{FF2B5EF4-FFF2-40B4-BE49-F238E27FC236}">
                      <a16:creationId xmlns:a16="http://schemas.microsoft.com/office/drawing/2014/main" id="{FD145070-4E62-2264-AA91-530530750997}"/>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2" name="Google Shape;573;p39">
                  <a:extLst>
                    <a:ext uri="{FF2B5EF4-FFF2-40B4-BE49-F238E27FC236}">
                      <a16:creationId xmlns:a16="http://schemas.microsoft.com/office/drawing/2014/main" id="{4F067950-8BD9-C098-8087-4BEB74F20099}"/>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3" name="Google Shape;574;p39">
                  <a:extLst>
                    <a:ext uri="{FF2B5EF4-FFF2-40B4-BE49-F238E27FC236}">
                      <a16:creationId xmlns:a16="http://schemas.microsoft.com/office/drawing/2014/main" id="{5F7EC89F-D3CC-DF80-1991-47A1E0C87C69}"/>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5" name="OLA MAR INFERIOR IZQ">
              <a:extLst>
                <a:ext uri="{FF2B5EF4-FFF2-40B4-BE49-F238E27FC236}">
                  <a16:creationId xmlns:a16="http://schemas.microsoft.com/office/drawing/2014/main" id="{632FE791-EE4D-C9E9-4F1D-840E7F65DBC0}"/>
                </a:ext>
              </a:extLst>
            </p:cNvPr>
            <p:cNvGrpSpPr/>
            <p:nvPr/>
          </p:nvGrpSpPr>
          <p:grpSpPr>
            <a:xfrm>
              <a:off x="-22028" y="4606797"/>
              <a:ext cx="4885856" cy="2266679"/>
              <a:chOff x="-22028" y="4606797"/>
              <a:chExt cx="4885856" cy="2266679"/>
            </a:xfrm>
          </p:grpSpPr>
          <p:sp>
            <p:nvSpPr>
              <p:cNvPr id="17" name="Google Shape;1427;p35">
                <a:extLst>
                  <a:ext uri="{FF2B5EF4-FFF2-40B4-BE49-F238E27FC236}">
                    <a16:creationId xmlns:a16="http://schemas.microsoft.com/office/drawing/2014/main" id="{81CAC1FD-D3F7-CAEF-C376-56FBC2D62974}"/>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8;p35">
                <a:extLst>
                  <a:ext uri="{FF2B5EF4-FFF2-40B4-BE49-F238E27FC236}">
                    <a16:creationId xmlns:a16="http://schemas.microsoft.com/office/drawing/2014/main" id="{50099326-84A9-9031-8742-EED8E5291495}"/>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MARCO">
              <a:extLst>
                <a:ext uri="{FF2B5EF4-FFF2-40B4-BE49-F238E27FC236}">
                  <a16:creationId xmlns:a16="http://schemas.microsoft.com/office/drawing/2014/main" id="{4F707567-E069-F2A1-22B9-C795D61C188D}"/>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pic>
        <p:nvPicPr>
          <p:cNvPr id="33" name="ICONO EQUIPO">
            <a:extLst>
              <a:ext uri="{FF2B5EF4-FFF2-40B4-BE49-F238E27FC236}">
                <a16:creationId xmlns:a16="http://schemas.microsoft.com/office/drawing/2014/main" id="{4C6229DF-44DB-09AD-B413-355D415E6304}"/>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34" name="Grupo 33">
            <a:extLst>
              <a:ext uri="{FF2B5EF4-FFF2-40B4-BE49-F238E27FC236}">
                <a16:creationId xmlns:a16="http://schemas.microsoft.com/office/drawing/2014/main" id="{6C106CEF-9D79-E40F-BE3D-4C71FE94690E}"/>
              </a:ext>
            </a:extLst>
          </p:cNvPr>
          <p:cNvGrpSpPr/>
          <p:nvPr/>
        </p:nvGrpSpPr>
        <p:grpSpPr>
          <a:xfrm>
            <a:off x="9411520" y="3796650"/>
            <a:ext cx="3395766" cy="3395766"/>
            <a:chOff x="9411520" y="3796650"/>
            <a:chExt cx="3395766" cy="3395766"/>
          </a:xfrm>
        </p:grpSpPr>
        <p:pic>
          <p:nvPicPr>
            <p:cNvPr id="35" name="Imagen 27">
              <a:extLst>
                <a:ext uri="{FF2B5EF4-FFF2-40B4-BE49-F238E27FC236}">
                  <a16:creationId xmlns:a16="http://schemas.microsoft.com/office/drawing/2014/main" id="{4795671E-0E80-DF22-673D-5CFFDD69EAD7}"/>
                </a:ext>
              </a:extLst>
            </p:cNvPr>
            <p:cNvPicPr>
              <a:picLocks noChangeAspect="1"/>
            </p:cNvPicPr>
            <p:nvPr/>
          </p:nvPicPr>
          <p:blipFill>
            <a:blip r:embed="rId8"/>
            <a:stretch>
              <a:fillRect/>
            </a:stretch>
          </p:blipFill>
          <p:spPr>
            <a:xfrm>
              <a:off x="9411520" y="3796650"/>
              <a:ext cx="3395766" cy="3395766"/>
            </a:xfrm>
            <a:prstGeom prst="rect">
              <a:avLst/>
            </a:prstGeom>
          </p:spPr>
        </p:pic>
        <p:sp>
          <p:nvSpPr>
            <p:cNvPr id="36" name="Círculo: vacío 35">
              <a:extLst>
                <a:ext uri="{FF2B5EF4-FFF2-40B4-BE49-F238E27FC236}">
                  <a16:creationId xmlns:a16="http://schemas.microsoft.com/office/drawing/2014/main" id="{BD0599A8-EB5C-0C21-3BE0-DB6499060AE6}"/>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7" name="Elipse 36">
              <a:extLst>
                <a:ext uri="{FF2B5EF4-FFF2-40B4-BE49-F238E27FC236}">
                  <a16:creationId xmlns:a16="http://schemas.microsoft.com/office/drawing/2014/main" id="{49B19ECC-EAC5-38DD-E6C9-8D96A0BC5983}"/>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8">
              <a:extLst>
                <a:ext uri="{FF2B5EF4-FFF2-40B4-BE49-F238E27FC236}">
                  <a16:creationId xmlns:a16="http://schemas.microsoft.com/office/drawing/2014/main" id="{1E159C0D-48BE-07D0-F5A5-8F51692B068F}"/>
                </a:ext>
              </a:extLst>
            </p:cNvPr>
            <p:cNvSpPr txBox="1"/>
            <p:nvPr/>
          </p:nvSpPr>
          <p:spPr>
            <a:xfrm>
              <a:off x="11341483" y="6167280"/>
              <a:ext cx="590234"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33</a:t>
              </a:r>
            </a:p>
          </p:txBody>
        </p:sp>
      </p:grpSp>
    </p:spTree>
    <p:extLst>
      <p:ext uri="{BB962C8B-B14F-4D97-AF65-F5344CB8AC3E}">
        <p14:creationId xmlns:p14="http://schemas.microsoft.com/office/powerpoint/2010/main" val="4222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7EB2"/>
        </a:solidFill>
        <a:effectLst/>
      </p:bgPr>
    </p:bg>
    <p:spTree>
      <p:nvGrpSpPr>
        <p:cNvPr id="1" name=""/>
        <p:cNvGrpSpPr/>
        <p:nvPr/>
      </p:nvGrpSpPr>
      <p:grpSpPr>
        <a:xfrm>
          <a:off x="0" y="0"/>
          <a:ext cx="0" cy="0"/>
          <a:chOff x="0" y="0"/>
          <a:chExt cx="0" cy="0"/>
        </a:xfrm>
      </p:grpSpPr>
      <p:pic>
        <p:nvPicPr>
          <p:cNvPr id="2" name="AJOLOTES MEDIANOS" descr="Imagen que contiene cadena, oscuro, tabla, iluminado&#10;&#10;Descripción generada automáticamente">
            <a:extLst>
              <a:ext uri="{FF2B5EF4-FFF2-40B4-BE49-F238E27FC236}">
                <a16:creationId xmlns:a16="http://schemas.microsoft.com/office/drawing/2014/main" id="{5908695B-39C2-1436-CB56-0AD40C846B3C}"/>
              </a:ext>
            </a:extLst>
          </p:cNvPr>
          <p:cNvPicPr/>
          <p:nvPr/>
        </p:nvPicPr>
        <p:blipFill rotWithShape="1">
          <a:blip r:embed="rId5">
            <a:alphaModFix amt="20000"/>
            <a:duotone>
              <a:schemeClr val="accent4">
                <a:shade val="45000"/>
                <a:satMod val="135000"/>
              </a:schemeClr>
              <a:prstClr val="white"/>
            </a:duotone>
            <a:extLst>
              <a:ext uri="{28A0092B-C50C-407E-A947-70E740481C1C}">
                <a14:useLocalDpi xmlns:a14="http://schemas.microsoft.com/office/drawing/2010/main" val="0"/>
              </a:ext>
            </a:extLst>
          </a:blip>
          <a:srcRect l="12861" t="23193" r="8981" b="23849"/>
          <a:stretch/>
        </p:blipFill>
        <p:spPr>
          <a:xfrm>
            <a:off x="1916219" y="3566160"/>
            <a:ext cx="2806562" cy="3334283"/>
          </a:xfrm>
          <a:prstGeom prst="rect">
            <a:avLst/>
          </a:prstGeom>
        </p:spPr>
      </p:pic>
      <p:pic>
        <p:nvPicPr>
          <p:cNvPr id="9" name="ICONO ANTECEDENTES">
            <a:extLst>
              <a:ext uri="{FF2B5EF4-FFF2-40B4-BE49-F238E27FC236}">
                <a16:creationId xmlns:a16="http://schemas.microsoft.com/office/drawing/2014/main" id="{B5006899-C289-E3F2-E9F7-017A5BE14AF0}"/>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38" name="AJOLOTES VARIOS" descr="Imagen que contiene oscuro, hombre, puesto, animal&#10;&#10;Descripción generada automáticamente">
            <a:extLst>
              <a:ext uri="{FF2B5EF4-FFF2-40B4-BE49-F238E27FC236}">
                <a16:creationId xmlns:a16="http://schemas.microsoft.com/office/drawing/2014/main" id="{652F46B0-0360-99BB-0563-C0387186438F}"/>
              </a:ext>
            </a:extLst>
          </p:cNvPr>
          <p:cNvPicPr>
            <a:picLocks noChangeAspect="1"/>
          </p:cNvPicPr>
          <p:nvPr/>
        </p:nvPicPr>
        <p:blipFill rotWithShape="1">
          <a:blip r:embed="rId8">
            <a:duotone>
              <a:schemeClr val="accent4">
                <a:shade val="45000"/>
                <a:satMod val="135000"/>
              </a:schemeClr>
              <a:prstClr val="white"/>
            </a:duotone>
            <a:alphaModFix amt="20000"/>
            <a:extLst>
              <a:ext uri="{28A0092B-C50C-407E-A947-70E740481C1C}">
                <a14:useLocalDpi xmlns:a14="http://schemas.microsoft.com/office/drawing/2010/main" val="0"/>
              </a:ext>
            </a:extLst>
          </a:blip>
          <a:srcRect l="10956" t="21110" r="11660" b="23642"/>
          <a:stretch/>
        </p:blipFill>
        <p:spPr>
          <a:xfrm>
            <a:off x="9388252" y="2741152"/>
            <a:ext cx="2778786" cy="3478441"/>
          </a:xfrm>
          <a:prstGeom prst="rect">
            <a:avLst/>
          </a:prstGeom>
        </p:spPr>
      </p:pic>
      <p:sp>
        <p:nvSpPr>
          <p:cNvPr id="3" name="ENFASÍS TÍTULO">
            <a:extLst>
              <a:ext uri="{FF2B5EF4-FFF2-40B4-BE49-F238E27FC236}">
                <a16:creationId xmlns:a16="http://schemas.microsoft.com/office/drawing/2014/main" id="{FAF8F84D-EDAE-D33E-701C-CC27CD8523AA}"/>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0" name="MARCO DEFINITIVO">
            <a:extLst>
              <a:ext uri="{FF2B5EF4-FFF2-40B4-BE49-F238E27FC236}">
                <a16:creationId xmlns:a16="http://schemas.microsoft.com/office/drawing/2014/main" id="{986DBC78-E1A1-0D85-2449-A9C110CC54F6}"/>
              </a:ext>
            </a:extLst>
          </p:cNvPr>
          <p:cNvGrpSpPr/>
          <p:nvPr/>
        </p:nvGrpSpPr>
        <p:grpSpPr>
          <a:xfrm>
            <a:off x="-22028" y="29160"/>
            <a:ext cx="12281993" cy="6844316"/>
            <a:chOff x="-22028" y="29160"/>
            <a:chExt cx="12281993" cy="6844316"/>
          </a:xfrm>
        </p:grpSpPr>
        <p:grpSp>
          <p:nvGrpSpPr>
            <p:cNvPr id="41" name="PCB SUPERIOR IZQ">
              <a:extLst>
                <a:ext uri="{FF2B5EF4-FFF2-40B4-BE49-F238E27FC236}">
                  <a16:creationId xmlns:a16="http://schemas.microsoft.com/office/drawing/2014/main" id="{6EB1644D-47AF-8211-13A7-E2006DB53CE6}"/>
                </a:ext>
              </a:extLst>
            </p:cNvPr>
            <p:cNvGrpSpPr/>
            <p:nvPr/>
          </p:nvGrpSpPr>
          <p:grpSpPr>
            <a:xfrm>
              <a:off x="1373401" y="136927"/>
              <a:ext cx="542817" cy="1669739"/>
              <a:chOff x="1373401" y="136927"/>
              <a:chExt cx="542817" cy="1669739"/>
            </a:xfrm>
          </p:grpSpPr>
          <p:sp>
            <p:nvSpPr>
              <p:cNvPr id="58" name="Google Shape;546;p39">
                <a:extLst>
                  <a:ext uri="{FF2B5EF4-FFF2-40B4-BE49-F238E27FC236}">
                    <a16:creationId xmlns:a16="http://schemas.microsoft.com/office/drawing/2014/main" id="{44F4366E-5BED-43FE-F0E3-F0D5EC1F20F1}"/>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9" name="Google Shape;548;p39">
                <a:extLst>
                  <a:ext uri="{FF2B5EF4-FFF2-40B4-BE49-F238E27FC236}">
                    <a16:creationId xmlns:a16="http://schemas.microsoft.com/office/drawing/2014/main" id="{9755BD7E-BB6D-A600-DC1C-A074D2477BEA}"/>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0" name="Google Shape;552;p39">
                <a:extLst>
                  <a:ext uri="{FF2B5EF4-FFF2-40B4-BE49-F238E27FC236}">
                    <a16:creationId xmlns:a16="http://schemas.microsoft.com/office/drawing/2014/main" id="{BB1FCBB7-FFB4-7F77-FB8D-B80B91EBFF3B}"/>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61" name="Google Shape;552;p39">
                <a:extLst>
                  <a:ext uri="{FF2B5EF4-FFF2-40B4-BE49-F238E27FC236}">
                    <a16:creationId xmlns:a16="http://schemas.microsoft.com/office/drawing/2014/main" id="{918160B0-9911-F57D-0B44-6E81FEBB0671}"/>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2" name="OLA MAR SUPERIOR DER">
              <a:extLst>
                <a:ext uri="{FF2B5EF4-FFF2-40B4-BE49-F238E27FC236}">
                  <a16:creationId xmlns:a16="http://schemas.microsoft.com/office/drawing/2014/main" id="{3D3BA3AB-A3F2-A860-4942-80457DBF5437}"/>
                </a:ext>
              </a:extLst>
            </p:cNvPr>
            <p:cNvGrpSpPr/>
            <p:nvPr/>
          </p:nvGrpSpPr>
          <p:grpSpPr>
            <a:xfrm>
              <a:off x="8180770" y="29160"/>
              <a:ext cx="4079195" cy="1628568"/>
              <a:chOff x="8180770" y="29160"/>
              <a:chExt cx="4079195" cy="1628568"/>
            </a:xfrm>
          </p:grpSpPr>
          <p:sp>
            <p:nvSpPr>
              <p:cNvPr id="56" name="Google Shape;1445;p36">
                <a:extLst>
                  <a:ext uri="{FF2B5EF4-FFF2-40B4-BE49-F238E27FC236}">
                    <a16:creationId xmlns:a16="http://schemas.microsoft.com/office/drawing/2014/main" id="{A2D98824-12F2-063F-0E36-8518E52872D6}"/>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6;p36">
                <a:extLst>
                  <a:ext uri="{FF2B5EF4-FFF2-40B4-BE49-F238E27FC236}">
                    <a16:creationId xmlns:a16="http://schemas.microsoft.com/office/drawing/2014/main" id="{BA1E90BE-CE35-06E8-42E6-8A679F6E1D49}"/>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PCB INFERIOR DERECHA">
              <a:extLst>
                <a:ext uri="{FF2B5EF4-FFF2-40B4-BE49-F238E27FC236}">
                  <a16:creationId xmlns:a16="http://schemas.microsoft.com/office/drawing/2014/main" id="{A9241A83-FC2E-F17A-143B-D09E85B9FD12}"/>
                </a:ext>
              </a:extLst>
            </p:cNvPr>
            <p:cNvGrpSpPr/>
            <p:nvPr/>
          </p:nvGrpSpPr>
          <p:grpSpPr>
            <a:xfrm>
              <a:off x="10352083" y="5284183"/>
              <a:ext cx="1797326" cy="1490040"/>
              <a:chOff x="7188775" y="3517200"/>
              <a:chExt cx="1753075" cy="1400501"/>
            </a:xfrm>
          </p:grpSpPr>
          <p:grpSp>
            <p:nvGrpSpPr>
              <p:cNvPr id="48" name="Google Shape;567;p39">
                <a:extLst>
                  <a:ext uri="{FF2B5EF4-FFF2-40B4-BE49-F238E27FC236}">
                    <a16:creationId xmlns:a16="http://schemas.microsoft.com/office/drawing/2014/main" id="{0C157A96-1A77-0347-729D-33088F983569}"/>
                  </a:ext>
                </a:extLst>
              </p:cNvPr>
              <p:cNvGrpSpPr/>
              <p:nvPr/>
            </p:nvGrpSpPr>
            <p:grpSpPr>
              <a:xfrm>
                <a:off x="7188775" y="3517200"/>
                <a:ext cx="1753075" cy="694625"/>
                <a:chOff x="7188775" y="3875550"/>
                <a:chExt cx="1753075" cy="694625"/>
              </a:xfrm>
            </p:grpSpPr>
            <p:sp>
              <p:nvSpPr>
                <p:cNvPr id="53" name="Google Shape;568;p39">
                  <a:extLst>
                    <a:ext uri="{FF2B5EF4-FFF2-40B4-BE49-F238E27FC236}">
                      <a16:creationId xmlns:a16="http://schemas.microsoft.com/office/drawing/2014/main" id="{87D49822-158B-0169-6B3B-B0B449234E5E}"/>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4" name="Google Shape;569;p39">
                  <a:extLst>
                    <a:ext uri="{FF2B5EF4-FFF2-40B4-BE49-F238E27FC236}">
                      <a16:creationId xmlns:a16="http://schemas.microsoft.com/office/drawing/2014/main" id="{78AE3757-8F11-5F43-4CA2-E981A91BAFAE}"/>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55" name="Google Shape;570;p39">
                  <a:extLst>
                    <a:ext uri="{FF2B5EF4-FFF2-40B4-BE49-F238E27FC236}">
                      <a16:creationId xmlns:a16="http://schemas.microsoft.com/office/drawing/2014/main" id="{CEC04D65-49D8-A26D-35C2-67EE64242868}"/>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49" name="Google Shape;571;p39">
                <a:extLst>
                  <a:ext uri="{FF2B5EF4-FFF2-40B4-BE49-F238E27FC236}">
                    <a16:creationId xmlns:a16="http://schemas.microsoft.com/office/drawing/2014/main" id="{5DD71A77-2CEE-8B20-B629-6D94762F3E67}"/>
                  </a:ext>
                </a:extLst>
              </p:cNvPr>
              <p:cNvGrpSpPr/>
              <p:nvPr/>
            </p:nvGrpSpPr>
            <p:grpSpPr>
              <a:xfrm>
                <a:off x="7514175" y="4355175"/>
                <a:ext cx="1251425" cy="562526"/>
                <a:chOff x="5827250" y="4355175"/>
                <a:chExt cx="1251425" cy="562526"/>
              </a:xfrm>
            </p:grpSpPr>
            <p:sp>
              <p:nvSpPr>
                <p:cNvPr id="50" name="Google Shape;572;p39">
                  <a:extLst>
                    <a:ext uri="{FF2B5EF4-FFF2-40B4-BE49-F238E27FC236}">
                      <a16:creationId xmlns:a16="http://schemas.microsoft.com/office/drawing/2014/main" id="{EDAEEEBC-E5CD-795C-C8C1-7BB4708667A5}"/>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1" name="Google Shape;573;p39">
                  <a:extLst>
                    <a:ext uri="{FF2B5EF4-FFF2-40B4-BE49-F238E27FC236}">
                      <a16:creationId xmlns:a16="http://schemas.microsoft.com/office/drawing/2014/main" id="{8E6CD937-0573-2BF9-616E-2AFA29EFB144}"/>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52" name="Google Shape;574;p39">
                  <a:extLst>
                    <a:ext uri="{FF2B5EF4-FFF2-40B4-BE49-F238E27FC236}">
                      <a16:creationId xmlns:a16="http://schemas.microsoft.com/office/drawing/2014/main" id="{30FA1332-92D3-BBF6-AB83-6EC3DB244A3B}"/>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44" name="OLA MAR INFERIOR IZQ">
              <a:extLst>
                <a:ext uri="{FF2B5EF4-FFF2-40B4-BE49-F238E27FC236}">
                  <a16:creationId xmlns:a16="http://schemas.microsoft.com/office/drawing/2014/main" id="{F2BB73E5-1F38-F7B7-B83A-5EB89EA8E163}"/>
                </a:ext>
              </a:extLst>
            </p:cNvPr>
            <p:cNvGrpSpPr/>
            <p:nvPr/>
          </p:nvGrpSpPr>
          <p:grpSpPr>
            <a:xfrm>
              <a:off x="-22028" y="4606797"/>
              <a:ext cx="4885856" cy="2266679"/>
              <a:chOff x="-22028" y="4606797"/>
              <a:chExt cx="4885856" cy="2266679"/>
            </a:xfrm>
          </p:grpSpPr>
          <p:sp>
            <p:nvSpPr>
              <p:cNvPr id="46" name="Google Shape;1427;p35">
                <a:extLst>
                  <a:ext uri="{FF2B5EF4-FFF2-40B4-BE49-F238E27FC236}">
                    <a16:creationId xmlns:a16="http://schemas.microsoft.com/office/drawing/2014/main" id="{219A598A-6B79-6B91-14D6-73739B290235}"/>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8;p35">
                <a:extLst>
                  <a:ext uri="{FF2B5EF4-FFF2-40B4-BE49-F238E27FC236}">
                    <a16:creationId xmlns:a16="http://schemas.microsoft.com/office/drawing/2014/main" id="{02B3E60D-33A9-8D09-9564-4E861387A68E}"/>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MARCO">
              <a:extLst>
                <a:ext uri="{FF2B5EF4-FFF2-40B4-BE49-F238E27FC236}">
                  <a16:creationId xmlns:a16="http://schemas.microsoft.com/office/drawing/2014/main" id="{C65B5F84-B2EF-A446-E741-6EA095C73380}"/>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25" name="NÚMERO DIAPOSITIVA">
            <a:extLst>
              <a:ext uri="{FF2B5EF4-FFF2-40B4-BE49-F238E27FC236}">
                <a16:creationId xmlns:a16="http://schemas.microsoft.com/office/drawing/2014/main" id="{522C2C39-0C92-2AF0-8D40-DB33F7932107}"/>
              </a:ext>
            </a:extLst>
          </p:cNvPr>
          <p:cNvGrpSpPr/>
          <p:nvPr/>
        </p:nvGrpSpPr>
        <p:grpSpPr>
          <a:xfrm>
            <a:off x="9411520" y="3796650"/>
            <a:ext cx="3395766" cy="3395766"/>
            <a:chOff x="9411520" y="3796650"/>
            <a:chExt cx="3395766" cy="3395766"/>
          </a:xfrm>
        </p:grpSpPr>
        <p:pic>
          <p:nvPicPr>
            <p:cNvPr id="29" name="Imagen 28">
              <a:extLst>
                <a:ext uri="{FF2B5EF4-FFF2-40B4-BE49-F238E27FC236}">
                  <a16:creationId xmlns:a16="http://schemas.microsoft.com/office/drawing/2014/main" id="{E2E16008-EEA5-185B-611A-AD1AD4E5C55C}"/>
                </a:ext>
              </a:extLst>
            </p:cNvPr>
            <p:cNvPicPr>
              <a:picLocks noChangeAspect="1"/>
            </p:cNvPicPr>
            <p:nvPr/>
          </p:nvPicPr>
          <p:blipFill>
            <a:blip r:embed="rId9"/>
            <a:stretch>
              <a:fillRect/>
            </a:stretch>
          </p:blipFill>
          <p:spPr>
            <a:xfrm>
              <a:off x="9411520" y="3796650"/>
              <a:ext cx="3395766" cy="3395766"/>
            </a:xfrm>
            <a:prstGeom prst="rect">
              <a:avLst/>
            </a:prstGeom>
          </p:spPr>
        </p:pic>
        <p:sp>
          <p:nvSpPr>
            <p:cNvPr id="30" name="Círculo: vacío 29">
              <a:extLst>
                <a:ext uri="{FF2B5EF4-FFF2-40B4-BE49-F238E27FC236}">
                  <a16:creationId xmlns:a16="http://schemas.microsoft.com/office/drawing/2014/main" id="{DBA58378-2D2C-D79C-B98B-110B2FA6E6C5}"/>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1" name="Elipse 30">
              <a:extLst>
                <a:ext uri="{FF2B5EF4-FFF2-40B4-BE49-F238E27FC236}">
                  <a16:creationId xmlns:a16="http://schemas.microsoft.com/office/drawing/2014/main" id="{C352ADF5-4151-A79C-C25C-E7D7AE562942}"/>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NÚMERO 7">
              <a:extLst>
                <a:ext uri="{FF2B5EF4-FFF2-40B4-BE49-F238E27FC236}">
                  <a16:creationId xmlns:a16="http://schemas.microsoft.com/office/drawing/2014/main" id="{6FB91E1E-D732-16CC-2D15-032B4B35B4E9}"/>
                </a:ext>
              </a:extLst>
            </p:cNvPr>
            <p:cNvSpPr txBox="1"/>
            <p:nvPr/>
          </p:nvSpPr>
          <p:spPr>
            <a:xfrm>
              <a:off x="11438981" y="6174137"/>
              <a:ext cx="377026" cy="523220"/>
            </a:xfrm>
            <a:prstGeom prst="rect">
              <a:avLst/>
            </a:prstGeom>
            <a:noFill/>
          </p:spPr>
          <p:txBody>
            <a:bodyPr wrap="square" rtlCol="0">
              <a:spAutoFit/>
            </a:bodyPr>
            <a:lstStyle/>
            <a:p>
              <a:r>
                <a:rPr lang="es-MX" sz="2800" b="1">
                  <a:effectLst>
                    <a:outerShdw blurRad="38100" dist="38100" dir="2700000" algn="tl">
                      <a:srgbClr val="000000">
                        <a:alpha val="43137"/>
                      </a:srgbClr>
                    </a:outerShdw>
                  </a:effectLst>
                </a:rPr>
                <a:t>7</a:t>
              </a:r>
            </a:p>
          </p:txBody>
        </p:sp>
      </p:grpSp>
      <p:pic>
        <p:nvPicPr>
          <p:cNvPr id="8" name="ICONO EQUIPO">
            <a:extLst>
              <a:ext uri="{FF2B5EF4-FFF2-40B4-BE49-F238E27FC236}">
                <a16:creationId xmlns:a16="http://schemas.microsoft.com/office/drawing/2014/main" id="{25CBD1A2-FC5E-FAD2-D534-02D43D6AFCB5}"/>
              </a:ext>
            </a:extLst>
          </p:cNvPr>
          <p:cNvPicPr>
            <a:picLocks noChangeAspect="1"/>
          </p:cNvPicPr>
          <p:nvPr/>
        </p:nvPicPr>
        <p:blipFill>
          <a:blip r:embed="rId10">
            <a:duotone>
              <a:schemeClr val="accent1">
                <a:shade val="45000"/>
                <a:satMod val="135000"/>
              </a:schemeClr>
              <a:prstClr val="white"/>
            </a:duotone>
          </a:blip>
          <a:stretch>
            <a:fillRect/>
          </a:stretch>
        </p:blipFill>
        <p:spPr>
          <a:xfrm>
            <a:off x="285628" y="191765"/>
            <a:ext cx="1047368" cy="1123212"/>
          </a:xfrm>
          <a:prstGeom prst="rect">
            <a:avLst/>
          </a:prstGeom>
        </p:spPr>
      </p:pic>
      <p:sp>
        <p:nvSpPr>
          <p:cNvPr id="35" name="enfasís problemática 2">
            <a:extLst>
              <a:ext uri="{FF2B5EF4-FFF2-40B4-BE49-F238E27FC236}">
                <a16:creationId xmlns:a16="http://schemas.microsoft.com/office/drawing/2014/main" id="{A3DA0E04-7FF3-B35B-5450-EA7981CC6DC3}"/>
              </a:ext>
            </a:extLst>
          </p:cNvPr>
          <p:cNvSpPr/>
          <p:nvPr/>
        </p:nvSpPr>
        <p:spPr>
          <a:xfrm>
            <a:off x="285628" y="1370337"/>
            <a:ext cx="4885857" cy="2906004"/>
          </a:xfrm>
          <a:prstGeom prst="rect">
            <a:avLst/>
          </a:prstGeom>
          <a:solidFill>
            <a:srgbClr val="8AA9F9">
              <a:alpha val="50000"/>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nfasís problemática 1">
            <a:extLst>
              <a:ext uri="{FF2B5EF4-FFF2-40B4-BE49-F238E27FC236}">
                <a16:creationId xmlns:a16="http://schemas.microsoft.com/office/drawing/2014/main" id="{BD914FE7-6426-E9BA-9DA2-EE23AB304E12}"/>
              </a:ext>
            </a:extLst>
          </p:cNvPr>
          <p:cNvSpPr/>
          <p:nvPr/>
        </p:nvSpPr>
        <p:spPr>
          <a:xfrm>
            <a:off x="5875971" y="3799446"/>
            <a:ext cx="4366939" cy="2701684"/>
          </a:xfrm>
          <a:prstGeom prst="rect">
            <a:avLst/>
          </a:prstGeom>
          <a:solidFill>
            <a:srgbClr val="8AA9F9">
              <a:alpha val="50000"/>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o problemática 2">
            <a:extLst>
              <a:ext uri="{FF2B5EF4-FFF2-40B4-BE49-F238E27FC236}">
                <a16:creationId xmlns:a16="http://schemas.microsoft.com/office/drawing/2014/main" id="{DEF9DC6D-C105-4641-2604-30D9DDA005F3}"/>
              </a:ext>
            </a:extLst>
          </p:cNvPr>
          <p:cNvSpPr txBox="1">
            <a:spLocks/>
          </p:cNvSpPr>
          <p:nvPr/>
        </p:nvSpPr>
        <p:spPr>
          <a:xfrm>
            <a:off x="314975" y="4924833"/>
            <a:ext cx="6500775" cy="2142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a:solidFill>
                  <a:schemeClr val="bg1"/>
                </a:solidFill>
              </a:rPr>
              <a:t>En los </a:t>
            </a:r>
            <a:r>
              <a:rPr lang="es-ES" err="1">
                <a:solidFill>
                  <a:schemeClr val="bg1"/>
                </a:solidFill>
              </a:rPr>
              <a:t>ajolotarios</a:t>
            </a:r>
            <a:r>
              <a:rPr lang="es-ES">
                <a:solidFill>
                  <a:schemeClr val="bg1"/>
                </a:solidFill>
              </a:rPr>
              <a:t> constantemente mueren ajolotes inexplicablemente. </a:t>
            </a:r>
          </a:p>
        </p:txBody>
      </p:sp>
      <p:pic>
        <p:nvPicPr>
          <p:cNvPr id="2050" name="imagen problemática 1" descr="Parque Ecoturístico Chinampero Michmani | Mexico City">
            <a:extLst>
              <a:ext uri="{FF2B5EF4-FFF2-40B4-BE49-F238E27FC236}">
                <a16:creationId xmlns:a16="http://schemas.microsoft.com/office/drawing/2014/main" id="{1D44B422-0E91-32AC-E6B7-947793D668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050" y="1536527"/>
            <a:ext cx="4587011" cy="25736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o conservación">
            <a:extLst>
              <a:ext uri="{FF2B5EF4-FFF2-40B4-BE49-F238E27FC236}">
                <a16:creationId xmlns:a16="http://schemas.microsoft.com/office/drawing/2014/main" id="{0395F5AE-E5F3-AE84-F90A-D0607218E397}"/>
              </a:ext>
            </a:extLst>
          </p:cNvPr>
          <p:cNvSpPr txBox="1"/>
          <p:nvPr/>
        </p:nvSpPr>
        <p:spPr>
          <a:xfrm>
            <a:off x="23462" y="4199416"/>
            <a:ext cx="5128714" cy="50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Parque </a:t>
            </a:r>
            <a:r>
              <a:rPr lang="es-ES" sz="1600" err="1">
                <a:solidFill>
                  <a:schemeClr val="bg2"/>
                </a:solidFill>
              </a:rPr>
              <a:t>Ecoturistico</a:t>
            </a:r>
            <a:r>
              <a:rPr lang="es-ES" sz="1600">
                <a:solidFill>
                  <a:schemeClr val="bg2"/>
                </a:solidFill>
              </a:rPr>
              <a:t> </a:t>
            </a:r>
            <a:r>
              <a:rPr lang="es-ES" sz="1600" err="1">
                <a:solidFill>
                  <a:schemeClr val="bg2"/>
                </a:solidFill>
              </a:rPr>
              <a:t>Michmani</a:t>
            </a:r>
            <a:endParaRPr lang="es-MX" sz="1800"/>
          </a:p>
        </p:txBody>
      </p:sp>
      <p:sp>
        <p:nvSpPr>
          <p:cNvPr id="13" name="texto conservación">
            <a:extLst>
              <a:ext uri="{FF2B5EF4-FFF2-40B4-BE49-F238E27FC236}">
                <a16:creationId xmlns:a16="http://schemas.microsoft.com/office/drawing/2014/main" id="{6EE09103-32CB-6CF6-A700-107D1BEC9F4D}"/>
              </a:ext>
            </a:extLst>
          </p:cNvPr>
          <p:cNvSpPr txBox="1"/>
          <p:nvPr/>
        </p:nvSpPr>
        <p:spPr>
          <a:xfrm>
            <a:off x="5413150" y="6413043"/>
            <a:ext cx="5214856" cy="758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solidFill>
                  <a:schemeClr val="bg2"/>
                </a:solidFill>
              </a:rPr>
              <a:t>Especie de muestra del </a:t>
            </a:r>
            <a:r>
              <a:rPr lang="es-ES" sz="1600" err="1">
                <a:solidFill>
                  <a:schemeClr val="bg2"/>
                </a:solidFill>
              </a:rPr>
              <a:t>ajolotario</a:t>
            </a:r>
            <a:r>
              <a:rPr lang="es-ES" sz="1600">
                <a:solidFill>
                  <a:schemeClr val="bg2"/>
                </a:solidFill>
              </a:rPr>
              <a:t> </a:t>
            </a:r>
            <a:r>
              <a:rPr lang="es-ES" sz="1600" err="1">
                <a:solidFill>
                  <a:schemeClr val="bg2"/>
                </a:solidFill>
              </a:rPr>
              <a:t>axolocali</a:t>
            </a:r>
            <a:endParaRPr lang="es-MX" sz="1800"/>
          </a:p>
        </p:txBody>
      </p:sp>
      <p:sp>
        <p:nvSpPr>
          <p:cNvPr id="15" name="TÍTULO CALIDAD DEL AGUA">
            <a:extLst>
              <a:ext uri="{FF2B5EF4-FFF2-40B4-BE49-F238E27FC236}">
                <a16:creationId xmlns:a16="http://schemas.microsoft.com/office/drawing/2014/main" id="{3215C428-3BB6-E5F6-0E3A-88137242A622}"/>
              </a:ext>
            </a:extLst>
          </p:cNvPr>
          <p:cNvSpPr txBox="1"/>
          <p:nvPr/>
        </p:nvSpPr>
        <p:spPr>
          <a:xfrm>
            <a:off x="896733" y="-151114"/>
            <a:ext cx="9276277" cy="1434688"/>
          </a:xfrm>
          <a:prstGeom prst="rect">
            <a:avLst/>
          </a:prstGeom>
        </p:spPr>
        <p:txBody>
          <a:bodyPr lIns="0" tIns="0" rIns="0" bIns="0" rtlCol="0" anchor="t">
            <a:spAutoFit/>
          </a:bodyPr>
          <a:lstStyle/>
          <a:p>
            <a:pPr algn="ctr">
              <a:lnSpc>
                <a:spcPts val="12914"/>
              </a:lnSpc>
            </a:pPr>
            <a:r>
              <a:rPr lang="es-ES" sz="5400">
                <a:solidFill>
                  <a:srgbClr val="0B7EB2"/>
                </a:solidFill>
                <a:latin typeface="Poppins Bold"/>
              </a:rPr>
              <a:t>Problemática</a:t>
            </a:r>
            <a:endParaRPr lang="es-MX" sz="5400">
              <a:solidFill>
                <a:srgbClr val="0B7EB2"/>
              </a:solidFill>
              <a:latin typeface="Poppins Bold"/>
            </a:endParaRPr>
          </a:p>
        </p:txBody>
      </p:sp>
      <p:pic>
        <p:nvPicPr>
          <p:cNvPr id="11" name="Video de WhatsApp 2024-05-13 a las 01.30.00_8658ef5f">
            <a:hlinkClick r:id="" action="ppaction://media"/>
            <a:extLst>
              <a:ext uri="{FF2B5EF4-FFF2-40B4-BE49-F238E27FC236}">
                <a16:creationId xmlns:a16="http://schemas.microsoft.com/office/drawing/2014/main" id="{C2D940C0-38CB-CDCD-0086-A9B15A562083}"/>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002105" y="4005420"/>
            <a:ext cx="4044802" cy="2289735"/>
          </a:xfrm>
          <a:prstGeom prst="rect">
            <a:avLst/>
          </a:prstGeom>
        </p:spPr>
      </p:pic>
      <p:sp>
        <p:nvSpPr>
          <p:cNvPr id="4" name="CuadroTexto 3">
            <a:extLst>
              <a:ext uri="{FF2B5EF4-FFF2-40B4-BE49-F238E27FC236}">
                <a16:creationId xmlns:a16="http://schemas.microsoft.com/office/drawing/2014/main" id="{433752E6-70B6-F72D-7E33-BDEDC2D9B5F0}"/>
              </a:ext>
            </a:extLst>
          </p:cNvPr>
          <p:cNvSpPr txBox="1"/>
          <p:nvPr/>
        </p:nvSpPr>
        <p:spPr>
          <a:xfrm>
            <a:off x="5665638" y="1621062"/>
            <a:ext cx="5884945" cy="2246769"/>
          </a:xfrm>
          <a:prstGeom prst="rect">
            <a:avLst/>
          </a:prstGeom>
          <a:noFill/>
        </p:spPr>
        <p:txBody>
          <a:bodyPr wrap="square">
            <a:spAutoFit/>
          </a:bodyPr>
          <a:lstStyle/>
          <a:p>
            <a:r>
              <a:rPr lang="es-ES" sz="2800">
                <a:solidFill>
                  <a:schemeClr val="bg1"/>
                </a:solidFill>
              </a:rPr>
              <a:t>Muchos </a:t>
            </a:r>
            <a:r>
              <a:rPr lang="es-ES" sz="2800" err="1">
                <a:solidFill>
                  <a:schemeClr val="bg1"/>
                </a:solidFill>
              </a:rPr>
              <a:t>ajolotarios</a:t>
            </a:r>
            <a:r>
              <a:rPr lang="es-ES" sz="2800">
                <a:solidFill>
                  <a:schemeClr val="bg1"/>
                </a:solidFill>
              </a:rPr>
              <a:t> no tienen sistemas automáticos de alertamiento en los cambios de los parámetros fisicoquímicos, dependiendo de procesos manuales. </a:t>
            </a:r>
            <a:endParaRPr lang="es-MX" sz="2800"/>
          </a:p>
        </p:txBody>
      </p:sp>
      <p:pic>
        <p:nvPicPr>
          <p:cNvPr id="14" name="AJOLOTES ADULTOS" descr="Imagen que contiene oscuro, tabla, hombre, computadora&#10;&#10;Descripción generada automáticamente">
            <a:extLst>
              <a:ext uri="{FF2B5EF4-FFF2-40B4-BE49-F238E27FC236}">
                <a16:creationId xmlns:a16="http://schemas.microsoft.com/office/drawing/2014/main" id="{1253F042-9E97-2826-B3EA-45E89D595F65}"/>
              </a:ext>
            </a:extLst>
          </p:cNvPr>
          <p:cNvPicPr/>
          <p:nvPr/>
        </p:nvPicPr>
        <p:blipFill>
          <a:blip r:embed="rId13">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4487780" y="-2817200"/>
            <a:ext cx="4238937" cy="4762500"/>
          </a:xfrm>
          <a:prstGeom prst="rect">
            <a:avLst/>
          </a:prstGeom>
        </p:spPr>
      </p:pic>
    </p:spTree>
    <p:extLst>
      <p:ext uri="{BB962C8B-B14F-4D97-AF65-F5344CB8AC3E}">
        <p14:creationId xmlns:p14="http://schemas.microsoft.com/office/powerpoint/2010/main" val="231097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7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82B4"/>
        </a:solidFill>
        <a:effectLst/>
      </p:bgPr>
    </p:bg>
    <p:spTree>
      <p:nvGrpSpPr>
        <p:cNvPr id="1" name=""/>
        <p:cNvGrpSpPr/>
        <p:nvPr/>
      </p:nvGrpSpPr>
      <p:grpSpPr>
        <a:xfrm>
          <a:off x="0" y="0"/>
          <a:ext cx="0" cy="0"/>
          <a:chOff x="0" y="0"/>
          <a:chExt cx="0" cy="0"/>
        </a:xfrm>
      </p:grpSpPr>
      <p:pic>
        <p:nvPicPr>
          <p:cNvPr id="5" name="ICONO ANTECEDENTES">
            <a:extLst>
              <a:ext uri="{FF2B5EF4-FFF2-40B4-BE49-F238E27FC236}">
                <a16:creationId xmlns:a16="http://schemas.microsoft.com/office/drawing/2014/main" id="{6AAE4C4D-5594-3836-BA88-4F6C000D95AD}"/>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rcRect l="9818" t="16522" r="14816" b="12982"/>
          <a:stretch/>
        </p:blipFill>
        <p:spPr>
          <a:xfrm>
            <a:off x="10717825" y="185354"/>
            <a:ext cx="1442312" cy="1349112"/>
          </a:xfrm>
          <a:prstGeom prst="rect">
            <a:avLst/>
          </a:prstGeom>
          <a:effectLst>
            <a:outerShdw blurRad="1270000" dist="50800" dir="5400000" algn="ctr" rotWithShape="0">
              <a:srgbClr val="000000">
                <a:alpha val="0"/>
              </a:srgbClr>
            </a:outerShdw>
            <a:softEdge rad="0"/>
          </a:effectLst>
        </p:spPr>
      </p:pic>
      <p:pic>
        <p:nvPicPr>
          <p:cNvPr id="44" name="AJOLOTES VARIOS" descr="Imagen que contiene oscuro, hombre, puesto, animal&#10;&#10;Descripción generada automáticamente">
            <a:extLst>
              <a:ext uri="{FF2B5EF4-FFF2-40B4-BE49-F238E27FC236}">
                <a16:creationId xmlns:a16="http://schemas.microsoft.com/office/drawing/2014/main" id="{012249B9-99CA-07AA-9C8A-8D6332B9784E}"/>
              </a:ext>
            </a:extLst>
          </p:cNvPr>
          <p:cNvPicPr>
            <a:picLocks noChangeAspect="1"/>
          </p:cNvPicPr>
          <p:nvPr/>
        </p:nvPicPr>
        <p:blipFill rotWithShape="1">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l="12003" t="23033" r="14699" b="21778"/>
          <a:stretch/>
        </p:blipFill>
        <p:spPr>
          <a:xfrm>
            <a:off x="-715874" y="2428240"/>
            <a:ext cx="2632093" cy="3474727"/>
          </a:xfrm>
          <a:prstGeom prst="rect">
            <a:avLst/>
          </a:prstGeom>
        </p:spPr>
      </p:pic>
      <p:pic>
        <p:nvPicPr>
          <p:cNvPr id="43" name="AJOLOTES MEDIANOS" descr="Imagen que contiene cadena, oscuro, tabla, iluminado&#10;&#10;Descripción generada automáticamente">
            <a:extLst>
              <a:ext uri="{FF2B5EF4-FFF2-40B4-BE49-F238E27FC236}">
                <a16:creationId xmlns:a16="http://schemas.microsoft.com/office/drawing/2014/main" id="{C1DE370A-7E81-2E95-CC0E-641F13A89F0B}"/>
              </a:ext>
            </a:extLst>
          </p:cNvPr>
          <p:cNvPicPr/>
          <p:nvPr/>
        </p:nvPicPr>
        <p:blipFill rotWithShape="1">
          <a:blip r:embed="rId6">
            <a:alphaModFix amt="20000"/>
            <a:extLst>
              <a:ext uri="{28A0092B-C50C-407E-A947-70E740481C1C}">
                <a14:useLocalDpi xmlns:a14="http://schemas.microsoft.com/office/drawing/2010/main" val="0"/>
              </a:ext>
            </a:extLst>
          </a:blip>
          <a:srcRect l="13565" t="25315" r="12234" b="22477"/>
          <a:stretch/>
        </p:blipFill>
        <p:spPr>
          <a:xfrm>
            <a:off x="9144000" y="2869836"/>
            <a:ext cx="2664545" cy="3286954"/>
          </a:xfrm>
          <a:prstGeom prst="rect">
            <a:avLst/>
          </a:prstGeom>
        </p:spPr>
      </p:pic>
      <p:sp>
        <p:nvSpPr>
          <p:cNvPr id="38" name="ENFASÍS TÍTULO">
            <a:extLst>
              <a:ext uri="{FF2B5EF4-FFF2-40B4-BE49-F238E27FC236}">
                <a16:creationId xmlns:a16="http://schemas.microsoft.com/office/drawing/2014/main" id="{3A19A8BB-608E-7BBF-0DE0-C194D11CF74B}"/>
              </a:ext>
            </a:extLst>
          </p:cNvPr>
          <p:cNvSpPr/>
          <p:nvPr/>
        </p:nvSpPr>
        <p:spPr>
          <a:xfrm>
            <a:off x="1" y="254181"/>
            <a:ext cx="10780698" cy="1114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AJOLOTES VARIOS" descr="Imagen que contiene oscuro, hombre, puesto, animal&#10;&#10;Descripción generada automáticamente">
            <a:extLst>
              <a:ext uri="{FF2B5EF4-FFF2-40B4-BE49-F238E27FC236}">
                <a16:creationId xmlns:a16="http://schemas.microsoft.com/office/drawing/2014/main" id="{BF8EC169-A152-67A4-046B-590FE92B34CB}"/>
              </a:ext>
            </a:extLst>
          </p:cNvPr>
          <p:cNvPicPr>
            <a:picLocks noChangeAspect="1"/>
          </p:cNvPicPr>
          <p:nvPr/>
        </p:nvPicPr>
        <p:blipFill rotWithShape="1">
          <a:blip r:embed="rId5">
            <a:duotone>
              <a:schemeClr val="accent4">
                <a:shade val="45000"/>
                <a:satMod val="135000"/>
              </a:schemeClr>
              <a:prstClr val="white"/>
            </a:duotone>
            <a:alphaModFix amt="20000"/>
            <a:extLst>
              <a:ext uri="{28A0092B-C50C-407E-A947-70E740481C1C}">
                <a14:useLocalDpi xmlns:a14="http://schemas.microsoft.com/office/drawing/2010/main" val="0"/>
              </a:ext>
            </a:extLst>
          </a:blip>
          <a:srcRect l="15044" t="21602" r="10293" b="20488"/>
          <a:stretch/>
        </p:blipFill>
        <p:spPr>
          <a:xfrm>
            <a:off x="12354406" y="486137"/>
            <a:ext cx="2681108" cy="3646025"/>
          </a:xfrm>
          <a:prstGeom prst="rect">
            <a:avLst/>
          </a:prstGeom>
        </p:spPr>
      </p:pic>
      <p:sp>
        <p:nvSpPr>
          <p:cNvPr id="20" name="Enfasís texto">
            <a:extLst>
              <a:ext uri="{FF2B5EF4-FFF2-40B4-BE49-F238E27FC236}">
                <a16:creationId xmlns:a16="http://schemas.microsoft.com/office/drawing/2014/main" id="{C6E48733-5A46-8AD6-4D54-37D6FEBFF8DD}"/>
              </a:ext>
            </a:extLst>
          </p:cNvPr>
          <p:cNvSpPr/>
          <p:nvPr/>
        </p:nvSpPr>
        <p:spPr>
          <a:xfrm>
            <a:off x="1696563" y="1662037"/>
            <a:ext cx="8928996" cy="4702146"/>
          </a:xfrm>
          <a:prstGeom prst="rect">
            <a:avLst/>
          </a:prstGeom>
          <a:solidFill>
            <a:schemeClr val="bg1">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 name="ICONO EQUIPO">
            <a:extLst>
              <a:ext uri="{FF2B5EF4-FFF2-40B4-BE49-F238E27FC236}">
                <a16:creationId xmlns:a16="http://schemas.microsoft.com/office/drawing/2014/main" id="{12788476-9D9C-DEF4-8002-CC745EF07E84}"/>
              </a:ext>
            </a:extLst>
          </p:cNvPr>
          <p:cNvPicPr>
            <a:picLocks noChangeAspect="1"/>
          </p:cNvPicPr>
          <p:nvPr/>
        </p:nvPicPr>
        <p:blipFill>
          <a:blip r:embed="rId7">
            <a:alphaModFix amt="35000"/>
            <a:duotone>
              <a:schemeClr val="accent1">
                <a:shade val="45000"/>
                <a:satMod val="135000"/>
              </a:schemeClr>
              <a:prstClr val="white"/>
            </a:duotone>
          </a:blip>
          <a:stretch>
            <a:fillRect/>
          </a:stretch>
        </p:blipFill>
        <p:spPr>
          <a:xfrm>
            <a:off x="4009182" y="1558717"/>
            <a:ext cx="4173636" cy="4475865"/>
          </a:xfrm>
          <a:prstGeom prst="rect">
            <a:avLst/>
          </a:prstGeom>
        </p:spPr>
      </p:pic>
      <p:sp>
        <p:nvSpPr>
          <p:cNvPr id="3" name="TIÍTULO OBJETIVO">
            <a:extLst>
              <a:ext uri="{FF2B5EF4-FFF2-40B4-BE49-F238E27FC236}">
                <a16:creationId xmlns:a16="http://schemas.microsoft.com/office/drawing/2014/main" id="{51CB2A4E-6DAF-E392-9033-BB501FD6B6D5}"/>
              </a:ext>
            </a:extLst>
          </p:cNvPr>
          <p:cNvSpPr txBox="1">
            <a:spLocks/>
          </p:cNvSpPr>
          <p:nvPr/>
        </p:nvSpPr>
        <p:spPr>
          <a:xfrm>
            <a:off x="2821329" y="195802"/>
            <a:ext cx="5319197" cy="1371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800" dirty="0">
                <a:solidFill>
                  <a:srgbClr val="0B7EB2"/>
                </a:solidFill>
              </a:rPr>
              <a:t>OBJETIVO GENERAL</a:t>
            </a:r>
          </a:p>
        </p:txBody>
      </p:sp>
      <p:grpSp>
        <p:nvGrpSpPr>
          <p:cNvPr id="10" name="MARCO DEFINITIVO">
            <a:extLst>
              <a:ext uri="{FF2B5EF4-FFF2-40B4-BE49-F238E27FC236}">
                <a16:creationId xmlns:a16="http://schemas.microsoft.com/office/drawing/2014/main" id="{EA408BFB-B56D-615C-76A3-C6CCF641B829}"/>
              </a:ext>
            </a:extLst>
          </p:cNvPr>
          <p:cNvGrpSpPr/>
          <p:nvPr/>
        </p:nvGrpSpPr>
        <p:grpSpPr>
          <a:xfrm>
            <a:off x="-22028" y="29160"/>
            <a:ext cx="12281993" cy="6844316"/>
            <a:chOff x="-22028" y="29160"/>
            <a:chExt cx="12281993" cy="6844316"/>
          </a:xfrm>
        </p:grpSpPr>
        <p:grpSp>
          <p:nvGrpSpPr>
            <p:cNvPr id="11" name="PCB SUPERIOR IZQ">
              <a:extLst>
                <a:ext uri="{FF2B5EF4-FFF2-40B4-BE49-F238E27FC236}">
                  <a16:creationId xmlns:a16="http://schemas.microsoft.com/office/drawing/2014/main" id="{0054971B-836D-81C0-888F-D1A4C9BD2BF1}"/>
                </a:ext>
              </a:extLst>
            </p:cNvPr>
            <p:cNvGrpSpPr/>
            <p:nvPr/>
          </p:nvGrpSpPr>
          <p:grpSpPr>
            <a:xfrm>
              <a:off x="1373401" y="136927"/>
              <a:ext cx="542817" cy="1669739"/>
              <a:chOff x="1373401" y="136927"/>
              <a:chExt cx="542817" cy="1669739"/>
            </a:xfrm>
          </p:grpSpPr>
          <p:sp>
            <p:nvSpPr>
              <p:cNvPr id="34" name="Google Shape;546;p39">
                <a:extLst>
                  <a:ext uri="{FF2B5EF4-FFF2-40B4-BE49-F238E27FC236}">
                    <a16:creationId xmlns:a16="http://schemas.microsoft.com/office/drawing/2014/main" id="{77AAD95F-5B77-EE13-9F46-0A3CB92C7D43}"/>
                  </a:ext>
                </a:extLst>
              </p:cNvPr>
              <p:cNvSpPr/>
              <p:nvPr/>
            </p:nvSpPr>
            <p:spPr>
              <a:xfrm rot="5400000">
                <a:off x="961433" y="692411"/>
                <a:ext cx="1492026" cy="41754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5" name="Google Shape;548;p39">
                <a:extLst>
                  <a:ext uri="{FF2B5EF4-FFF2-40B4-BE49-F238E27FC236}">
                    <a16:creationId xmlns:a16="http://schemas.microsoft.com/office/drawing/2014/main" id="{AA7DE66B-1270-A469-77F8-B5243307A894}"/>
                  </a:ext>
                </a:extLst>
              </p:cNvPr>
              <p:cNvSpPr/>
              <p:nvPr/>
            </p:nvSpPr>
            <p:spPr>
              <a:xfrm rot="5400000">
                <a:off x="759139" y="763725"/>
                <a:ext cx="1657203" cy="428679"/>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6" name="Google Shape;552;p39">
                <a:extLst>
                  <a:ext uri="{FF2B5EF4-FFF2-40B4-BE49-F238E27FC236}">
                    <a16:creationId xmlns:a16="http://schemas.microsoft.com/office/drawing/2014/main" id="{6096E6F8-2DFE-DF16-EB57-40953C3EE8F7}"/>
                  </a:ext>
                </a:extLst>
              </p:cNvPr>
              <p:cNvSpPr/>
              <p:nvPr/>
            </p:nvSpPr>
            <p:spPr>
              <a:xfrm rot="10800000">
                <a:off x="1391235" y="155350"/>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7" name="Google Shape;552;p39">
                <a:extLst>
                  <a:ext uri="{FF2B5EF4-FFF2-40B4-BE49-F238E27FC236}">
                    <a16:creationId xmlns:a16="http://schemas.microsoft.com/office/drawing/2014/main" id="{6912569A-1D77-DA57-147A-F56357AB0C6D}"/>
                  </a:ext>
                </a:extLst>
              </p:cNvPr>
              <p:cNvSpPr/>
              <p:nvPr/>
            </p:nvSpPr>
            <p:spPr>
              <a:xfrm rot="10800000">
                <a:off x="1543635" y="136927"/>
                <a:ext cx="72141" cy="543237"/>
              </a:xfrm>
              <a:custGeom>
                <a:avLst/>
                <a:gdLst/>
                <a:ahLst/>
                <a:cxnLst/>
                <a:rect l="l" t="t" r="r" b="b"/>
                <a:pathLst>
                  <a:path w="2756" h="20288" extrusionOk="0">
                    <a:moveTo>
                      <a:pt x="0" y="20288"/>
                    </a:moveTo>
                    <a:lnTo>
                      <a:pt x="2756" y="17532"/>
                    </a:lnTo>
                    <a:lnTo>
                      <a:pt x="2756" y="0"/>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12" name="OLA MAR SUPERIOR DER">
              <a:extLst>
                <a:ext uri="{FF2B5EF4-FFF2-40B4-BE49-F238E27FC236}">
                  <a16:creationId xmlns:a16="http://schemas.microsoft.com/office/drawing/2014/main" id="{9D718287-346D-FF9F-61F3-C32C500C5B8E}"/>
                </a:ext>
              </a:extLst>
            </p:cNvPr>
            <p:cNvGrpSpPr/>
            <p:nvPr/>
          </p:nvGrpSpPr>
          <p:grpSpPr>
            <a:xfrm>
              <a:off x="8180770" y="29160"/>
              <a:ext cx="4079195" cy="1628568"/>
              <a:chOff x="8180770" y="29160"/>
              <a:chExt cx="4079195" cy="1628568"/>
            </a:xfrm>
          </p:grpSpPr>
          <p:sp>
            <p:nvSpPr>
              <p:cNvPr id="32" name="Google Shape;1445;p36">
                <a:extLst>
                  <a:ext uri="{FF2B5EF4-FFF2-40B4-BE49-F238E27FC236}">
                    <a16:creationId xmlns:a16="http://schemas.microsoft.com/office/drawing/2014/main" id="{FB994BB1-5DA4-826C-BCDC-3A28A47CFA83}"/>
                  </a:ext>
                </a:extLst>
              </p:cNvPr>
              <p:cNvSpPr/>
              <p:nvPr/>
            </p:nvSpPr>
            <p:spPr>
              <a:xfrm flipH="1">
                <a:off x="8180770" y="29160"/>
                <a:ext cx="4079195" cy="1628568"/>
              </a:xfrm>
              <a:custGeom>
                <a:avLst/>
                <a:gdLst/>
                <a:ahLst/>
                <a:cxnLst/>
                <a:rect l="l" t="t" r="r" b="b"/>
                <a:pathLst>
                  <a:path w="37782" h="15084" extrusionOk="0">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6;p36">
                <a:extLst>
                  <a:ext uri="{FF2B5EF4-FFF2-40B4-BE49-F238E27FC236}">
                    <a16:creationId xmlns:a16="http://schemas.microsoft.com/office/drawing/2014/main" id="{6BA61934-4574-EB3F-BC89-83676FE15367}"/>
                  </a:ext>
                </a:extLst>
              </p:cNvPr>
              <p:cNvSpPr/>
              <p:nvPr/>
            </p:nvSpPr>
            <p:spPr>
              <a:xfrm flipH="1">
                <a:off x="8967956" y="29160"/>
                <a:ext cx="3292009" cy="1426561"/>
              </a:xfrm>
              <a:custGeom>
                <a:avLst/>
                <a:gdLst/>
                <a:ahLst/>
                <a:cxnLst/>
                <a:rect l="l" t="t" r="r" b="b"/>
                <a:pathLst>
                  <a:path w="30491" h="13213" extrusionOk="0">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PCB INFERIOR DERECHA">
              <a:extLst>
                <a:ext uri="{FF2B5EF4-FFF2-40B4-BE49-F238E27FC236}">
                  <a16:creationId xmlns:a16="http://schemas.microsoft.com/office/drawing/2014/main" id="{4764056D-1225-9333-162B-13F66F2F673B}"/>
                </a:ext>
              </a:extLst>
            </p:cNvPr>
            <p:cNvGrpSpPr/>
            <p:nvPr/>
          </p:nvGrpSpPr>
          <p:grpSpPr>
            <a:xfrm>
              <a:off x="10352083" y="5284183"/>
              <a:ext cx="1797326" cy="1490040"/>
              <a:chOff x="7188775" y="3517200"/>
              <a:chExt cx="1753075" cy="1400501"/>
            </a:xfrm>
          </p:grpSpPr>
          <p:grpSp>
            <p:nvGrpSpPr>
              <p:cNvPr id="24" name="Google Shape;567;p39">
                <a:extLst>
                  <a:ext uri="{FF2B5EF4-FFF2-40B4-BE49-F238E27FC236}">
                    <a16:creationId xmlns:a16="http://schemas.microsoft.com/office/drawing/2014/main" id="{E41A00D2-9001-45DD-B225-876C45F79F56}"/>
                  </a:ext>
                </a:extLst>
              </p:cNvPr>
              <p:cNvGrpSpPr/>
              <p:nvPr/>
            </p:nvGrpSpPr>
            <p:grpSpPr>
              <a:xfrm>
                <a:off x="7188775" y="3517200"/>
                <a:ext cx="1753075" cy="694625"/>
                <a:chOff x="7188775" y="3875550"/>
                <a:chExt cx="1753075" cy="694625"/>
              </a:xfrm>
            </p:grpSpPr>
            <p:sp>
              <p:nvSpPr>
                <p:cNvPr id="29" name="Google Shape;568;p39">
                  <a:extLst>
                    <a:ext uri="{FF2B5EF4-FFF2-40B4-BE49-F238E27FC236}">
                      <a16:creationId xmlns:a16="http://schemas.microsoft.com/office/drawing/2014/main" id="{6315AE72-772E-DB40-C173-A45DA318747F}"/>
                    </a:ext>
                  </a:extLst>
                </p:cNvPr>
                <p:cNvSpPr/>
                <p:nvPr/>
              </p:nvSpPr>
              <p:spPr>
                <a:xfrm>
                  <a:off x="7447875" y="3875550"/>
                  <a:ext cx="1488475" cy="446550"/>
                </a:xfrm>
                <a:custGeom>
                  <a:avLst/>
                  <a:gdLst/>
                  <a:ahLst/>
                  <a:cxnLst/>
                  <a:rect l="l" t="t" r="r" b="b"/>
                  <a:pathLst>
                    <a:path w="59539" h="17862" extrusionOk="0">
                      <a:moveTo>
                        <a:pt x="59539" y="0"/>
                      </a:moveTo>
                      <a:lnTo>
                        <a:pt x="42559" y="0"/>
                      </a:lnTo>
                      <a:lnTo>
                        <a:pt x="24698" y="17862"/>
                      </a:lnTo>
                      <a:lnTo>
                        <a:pt x="0" y="17862"/>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0" name="Google Shape;569;p39">
                  <a:extLst>
                    <a:ext uri="{FF2B5EF4-FFF2-40B4-BE49-F238E27FC236}">
                      <a16:creationId xmlns:a16="http://schemas.microsoft.com/office/drawing/2014/main" id="{93456D08-0BEC-84D0-E5CC-117726D07E12}"/>
                    </a:ext>
                  </a:extLst>
                </p:cNvPr>
                <p:cNvSpPr/>
                <p:nvPr/>
              </p:nvSpPr>
              <p:spPr>
                <a:xfrm>
                  <a:off x="7188775" y="3991300"/>
                  <a:ext cx="1742050" cy="465850"/>
                </a:xfrm>
                <a:custGeom>
                  <a:avLst/>
                  <a:gdLst/>
                  <a:ahLst/>
                  <a:cxnLst/>
                  <a:rect l="l" t="t" r="r" b="b"/>
                  <a:pathLst>
                    <a:path w="69682" h="18634" extrusionOk="0">
                      <a:moveTo>
                        <a:pt x="69682" y="0"/>
                      </a:moveTo>
                      <a:lnTo>
                        <a:pt x="55570" y="0"/>
                      </a:lnTo>
                      <a:lnTo>
                        <a:pt x="36936" y="18634"/>
                      </a:lnTo>
                      <a:lnTo>
                        <a:pt x="0" y="18634"/>
                      </a:lnTo>
                    </a:path>
                  </a:pathLst>
                </a:custGeom>
                <a:noFill/>
                <a:ln w="9525" cap="flat" cmpd="sng">
                  <a:solidFill>
                    <a:srgbClr val="8AA9F9"/>
                  </a:solidFill>
                  <a:prstDash val="solid"/>
                  <a:round/>
                  <a:headEnd type="none" w="med" len="med"/>
                  <a:tailEnd type="oval" w="med" len="med"/>
                </a:ln>
              </p:spPr>
              <p:txBody>
                <a:bodyPr/>
                <a:lstStyle/>
                <a:p>
                  <a:endParaRPr lang="es-MX"/>
                </a:p>
              </p:txBody>
            </p:sp>
            <p:sp>
              <p:nvSpPr>
                <p:cNvPr id="31" name="Google Shape;570;p39">
                  <a:extLst>
                    <a:ext uri="{FF2B5EF4-FFF2-40B4-BE49-F238E27FC236}">
                      <a16:creationId xmlns:a16="http://schemas.microsoft.com/office/drawing/2014/main" id="{8B36DDB8-816A-9060-F985-344AFFEDE083}"/>
                    </a:ext>
                  </a:extLst>
                </p:cNvPr>
                <p:cNvSpPr/>
                <p:nvPr/>
              </p:nvSpPr>
              <p:spPr>
                <a:xfrm>
                  <a:off x="7486475" y="4129125"/>
                  <a:ext cx="1455375" cy="441050"/>
                </a:xfrm>
                <a:custGeom>
                  <a:avLst/>
                  <a:gdLst/>
                  <a:ahLst/>
                  <a:cxnLst/>
                  <a:rect l="l" t="t" r="r" b="b"/>
                  <a:pathLst>
                    <a:path w="58215" h="17642" extrusionOk="0">
                      <a:moveTo>
                        <a:pt x="58215" y="0"/>
                      </a:moveTo>
                      <a:lnTo>
                        <a:pt x="45646" y="0"/>
                      </a:lnTo>
                      <a:lnTo>
                        <a:pt x="28005" y="17642"/>
                      </a:lnTo>
                      <a:lnTo>
                        <a:pt x="0" y="17642"/>
                      </a:lnTo>
                    </a:path>
                  </a:pathLst>
                </a:custGeom>
                <a:noFill/>
                <a:ln w="9525" cap="flat" cmpd="sng">
                  <a:solidFill>
                    <a:srgbClr val="8AA9F9"/>
                  </a:solidFill>
                  <a:prstDash val="solid"/>
                  <a:round/>
                  <a:headEnd type="none" w="med" len="med"/>
                  <a:tailEnd type="oval" w="med" len="med"/>
                </a:ln>
              </p:spPr>
              <p:txBody>
                <a:bodyPr/>
                <a:lstStyle/>
                <a:p>
                  <a:endParaRPr lang="es-MX"/>
                </a:p>
              </p:txBody>
            </p:sp>
          </p:grpSp>
          <p:grpSp>
            <p:nvGrpSpPr>
              <p:cNvPr id="25" name="Google Shape;571;p39">
                <a:extLst>
                  <a:ext uri="{FF2B5EF4-FFF2-40B4-BE49-F238E27FC236}">
                    <a16:creationId xmlns:a16="http://schemas.microsoft.com/office/drawing/2014/main" id="{ABF88E2C-2106-84C8-70A9-336A2926F358}"/>
                  </a:ext>
                </a:extLst>
              </p:cNvPr>
              <p:cNvGrpSpPr/>
              <p:nvPr/>
            </p:nvGrpSpPr>
            <p:grpSpPr>
              <a:xfrm>
                <a:off x="7514175" y="4355175"/>
                <a:ext cx="1251425" cy="562526"/>
                <a:chOff x="5827250" y="4355175"/>
                <a:chExt cx="1251425" cy="562526"/>
              </a:xfrm>
            </p:grpSpPr>
            <p:sp>
              <p:nvSpPr>
                <p:cNvPr id="26" name="Google Shape;572;p39">
                  <a:extLst>
                    <a:ext uri="{FF2B5EF4-FFF2-40B4-BE49-F238E27FC236}">
                      <a16:creationId xmlns:a16="http://schemas.microsoft.com/office/drawing/2014/main" id="{DB0621D1-30B8-D882-B139-A21FC92DF4EC}"/>
                    </a:ext>
                  </a:extLst>
                </p:cNvPr>
                <p:cNvSpPr/>
                <p:nvPr/>
              </p:nvSpPr>
              <p:spPr>
                <a:xfrm>
                  <a:off x="5827250" y="4355175"/>
                  <a:ext cx="1251425" cy="556775"/>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7" name="Google Shape;573;p39">
                  <a:extLst>
                    <a:ext uri="{FF2B5EF4-FFF2-40B4-BE49-F238E27FC236}">
                      <a16:creationId xmlns:a16="http://schemas.microsoft.com/office/drawing/2014/main" id="{A23FE457-8E3E-D5DD-C907-DB5431F3826E}"/>
                    </a:ext>
                  </a:extLst>
                </p:cNvPr>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sp>
              <p:nvSpPr>
                <p:cNvPr id="28" name="Google Shape;574;p39">
                  <a:extLst>
                    <a:ext uri="{FF2B5EF4-FFF2-40B4-BE49-F238E27FC236}">
                      <a16:creationId xmlns:a16="http://schemas.microsoft.com/office/drawing/2014/main" id="{1271096C-8255-C3E0-F039-D4641E6C0BA8}"/>
                    </a:ext>
                  </a:extLst>
                </p:cNvPr>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8AA9F9"/>
                  </a:solidFill>
                  <a:prstDash val="solid"/>
                  <a:round/>
                  <a:headEnd type="none" w="med" len="med"/>
                  <a:tailEnd type="none" w="med" len="med"/>
                </a:ln>
              </p:spPr>
              <p:txBody>
                <a:bodyPr/>
                <a:lstStyle/>
                <a:p>
                  <a:endParaRPr lang="es-MX"/>
                </a:p>
              </p:txBody>
            </p:sp>
          </p:grpSp>
        </p:grpSp>
        <p:grpSp>
          <p:nvGrpSpPr>
            <p:cNvPr id="14" name="OLA MAR INFERIOR IZQ">
              <a:extLst>
                <a:ext uri="{FF2B5EF4-FFF2-40B4-BE49-F238E27FC236}">
                  <a16:creationId xmlns:a16="http://schemas.microsoft.com/office/drawing/2014/main" id="{EB7B9FB3-698A-11C0-8E22-CB3C633FC07A}"/>
                </a:ext>
              </a:extLst>
            </p:cNvPr>
            <p:cNvGrpSpPr/>
            <p:nvPr/>
          </p:nvGrpSpPr>
          <p:grpSpPr>
            <a:xfrm>
              <a:off x="-22028" y="4606797"/>
              <a:ext cx="4885856" cy="2266679"/>
              <a:chOff x="-22028" y="4606797"/>
              <a:chExt cx="4885856" cy="2266679"/>
            </a:xfrm>
          </p:grpSpPr>
          <p:sp>
            <p:nvSpPr>
              <p:cNvPr id="22" name="Google Shape;1427;p35">
                <a:extLst>
                  <a:ext uri="{FF2B5EF4-FFF2-40B4-BE49-F238E27FC236}">
                    <a16:creationId xmlns:a16="http://schemas.microsoft.com/office/drawing/2014/main" id="{F910136B-EDB5-139F-01A3-F10F03BFF1AA}"/>
                  </a:ext>
                </a:extLst>
              </p:cNvPr>
              <p:cNvSpPr/>
              <p:nvPr/>
            </p:nvSpPr>
            <p:spPr>
              <a:xfrm flipH="1">
                <a:off x="-22028" y="4606797"/>
                <a:ext cx="4885856" cy="2266679"/>
              </a:xfrm>
              <a:custGeom>
                <a:avLst/>
                <a:gdLst/>
                <a:ahLst/>
                <a:cxnLst/>
                <a:rect l="l" t="t" r="r" b="b"/>
                <a:pathLst>
                  <a:path w="45255" h="20995" extrusionOk="0">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chemeClr val="bg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35">
                <a:extLst>
                  <a:ext uri="{FF2B5EF4-FFF2-40B4-BE49-F238E27FC236}">
                    <a16:creationId xmlns:a16="http://schemas.microsoft.com/office/drawing/2014/main" id="{411693C6-C74D-1EC3-23DB-D8883159932B}"/>
                  </a:ext>
                </a:extLst>
              </p:cNvPr>
              <p:cNvSpPr/>
              <p:nvPr/>
            </p:nvSpPr>
            <p:spPr>
              <a:xfrm flipH="1">
                <a:off x="-17427" y="5121025"/>
                <a:ext cx="4434992" cy="1750612"/>
              </a:xfrm>
              <a:custGeom>
                <a:avLst/>
                <a:gdLst/>
                <a:ahLst/>
                <a:cxnLst/>
                <a:rect l="l" t="t" r="r" b="b"/>
                <a:pathLst>
                  <a:path w="41079" h="16215" extrusionOk="0">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EEC0E9">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MARCO">
              <a:extLst>
                <a:ext uri="{FF2B5EF4-FFF2-40B4-BE49-F238E27FC236}">
                  <a16:creationId xmlns:a16="http://schemas.microsoft.com/office/drawing/2014/main" id="{67E6EC30-4030-CAE8-4A1F-5282213F4F1C}"/>
                </a:ext>
              </a:extLst>
            </p:cNvPr>
            <p:cNvSpPr/>
            <p:nvPr/>
          </p:nvSpPr>
          <p:spPr>
            <a:xfrm>
              <a:off x="133016" y="136405"/>
              <a:ext cx="12021974" cy="6646262"/>
            </a:xfrm>
            <a:custGeom>
              <a:avLst/>
              <a:gdLst>
                <a:gd name="connsiteX0" fmla="*/ 0 w 10674261"/>
                <a:gd name="connsiteY0" fmla="*/ 0 h 5811917"/>
                <a:gd name="connsiteX1" fmla="*/ 9705589 w 10674261"/>
                <a:gd name="connsiteY1" fmla="*/ 0 h 5811917"/>
                <a:gd name="connsiteX2" fmla="*/ 10674261 w 10674261"/>
                <a:gd name="connsiteY2" fmla="*/ 968672 h 5811917"/>
                <a:gd name="connsiteX3" fmla="*/ 10674261 w 10674261"/>
                <a:gd name="connsiteY3" fmla="*/ 5811917 h 5811917"/>
                <a:gd name="connsiteX4" fmla="*/ 10674261 w 10674261"/>
                <a:gd name="connsiteY4" fmla="*/ 5811917 h 5811917"/>
                <a:gd name="connsiteX5" fmla="*/ 968672 w 10674261"/>
                <a:gd name="connsiteY5" fmla="*/ 5811917 h 5811917"/>
                <a:gd name="connsiteX6" fmla="*/ 0 w 10674261"/>
                <a:gd name="connsiteY6" fmla="*/ 4843245 h 5811917"/>
                <a:gd name="connsiteX7" fmla="*/ 0 w 10674261"/>
                <a:gd name="connsiteY7" fmla="*/ 0 h 5811917"/>
                <a:gd name="connsiteX0" fmla="*/ 314960 w 10674261"/>
                <a:gd name="connsiteY0" fmla="*/ 0 h 6238637"/>
                <a:gd name="connsiteX1" fmla="*/ 9705589 w 10674261"/>
                <a:gd name="connsiteY1" fmla="*/ 426720 h 6238637"/>
                <a:gd name="connsiteX2" fmla="*/ 10674261 w 10674261"/>
                <a:gd name="connsiteY2" fmla="*/ 1395392 h 6238637"/>
                <a:gd name="connsiteX3" fmla="*/ 10674261 w 10674261"/>
                <a:gd name="connsiteY3" fmla="*/ 6238637 h 6238637"/>
                <a:gd name="connsiteX4" fmla="*/ 10674261 w 10674261"/>
                <a:gd name="connsiteY4" fmla="*/ 6238637 h 6238637"/>
                <a:gd name="connsiteX5" fmla="*/ 968672 w 10674261"/>
                <a:gd name="connsiteY5" fmla="*/ 6238637 h 6238637"/>
                <a:gd name="connsiteX6" fmla="*/ 0 w 10674261"/>
                <a:gd name="connsiteY6" fmla="*/ 5269965 h 6238637"/>
                <a:gd name="connsiteX7" fmla="*/ 314960 w 10674261"/>
                <a:gd name="connsiteY7" fmla="*/ 0 h 6238637"/>
                <a:gd name="connsiteX0" fmla="*/ 30480 w 10389781"/>
                <a:gd name="connsiteY0" fmla="*/ 0 h 6238637"/>
                <a:gd name="connsiteX1" fmla="*/ 9421109 w 10389781"/>
                <a:gd name="connsiteY1" fmla="*/ 426720 h 6238637"/>
                <a:gd name="connsiteX2" fmla="*/ 10389781 w 10389781"/>
                <a:gd name="connsiteY2" fmla="*/ 1395392 h 6238637"/>
                <a:gd name="connsiteX3" fmla="*/ 10389781 w 10389781"/>
                <a:gd name="connsiteY3" fmla="*/ 6238637 h 6238637"/>
                <a:gd name="connsiteX4" fmla="*/ 10389781 w 10389781"/>
                <a:gd name="connsiteY4" fmla="*/ 6238637 h 6238637"/>
                <a:gd name="connsiteX5" fmla="*/ 684192 w 10389781"/>
                <a:gd name="connsiteY5" fmla="*/ 6238637 h 6238637"/>
                <a:gd name="connsiteX6" fmla="*/ 0 w 10389781"/>
                <a:gd name="connsiteY6" fmla="*/ 5808445 h 6238637"/>
                <a:gd name="connsiteX7" fmla="*/ 30480 w 10389781"/>
                <a:gd name="connsiteY7" fmla="*/ 0 h 6238637"/>
                <a:gd name="connsiteX0" fmla="*/ 10160 w 10369461"/>
                <a:gd name="connsiteY0" fmla="*/ 0 h 6238637"/>
                <a:gd name="connsiteX1" fmla="*/ 9400789 w 10369461"/>
                <a:gd name="connsiteY1" fmla="*/ 426720 h 6238637"/>
                <a:gd name="connsiteX2" fmla="*/ 10369461 w 10369461"/>
                <a:gd name="connsiteY2" fmla="*/ 1395392 h 6238637"/>
                <a:gd name="connsiteX3" fmla="*/ 10369461 w 10369461"/>
                <a:gd name="connsiteY3" fmla="*/ 6238637 h 6238637"/>
                <a:gd name="connsiteX4" fmla="*/ 10369461 w 10369461"/>
                <a:gd name="connsiteY4" fmla="*/ 6238637 h 6238637"/>
                <a:gd name="connsiteX5" fmla="*/ 663872 w 10369461"/>
                <a:gd name="connsiteY5" fmla="*/ 6238637 h 6238637"/>
                <a:gd name="connsiteX6" fmla="*/ 0 w 10369461"/>
                <a:gd name="connsiteY6" fmla="*/ 5625565 h 6238637"/>
                <a:gd name="connsiteX7" fmla="*/ 10160 w 10369461"/>
                <a:gd name="connsiteY7" fmla="*/ 0 h 6238637"/>
                <a:gd name="connsiteX0" fmla="*/ 10160 w 10924789"/>
                <a:gd name="connsiteY0" fmla="*/ 71120 h 6309757"/>
                <a:gd name="connsiteX1" fmla="*/ 10924789 w 10924789"/>
                <a:gd name="connsiteY1" fmla="*/ 0 h 6309757"/>
                <a:gd name="connsiteX2" fmla="*/ 10369461 w 10924789"/>
                <a:gd name="connsiteY2" fmla="*/ 1466512 h 6309757"/>
                <a:gd name="connsiteX3" fmla="*/ 10369461 w 10924789"/>
                <a:gd name="connsiteY3" fmla="*/ 6309757 h 6309757"/>
                <a:gd name="connsiteX4" fmla="*/ 10369461 w 10924789"/>
                <a:gd name="connsiteY4" fmla="*/ 6309757 h 6309757"/>
                <a:gd name="connsiteX5" fmla="*/ 663872 w 10924789"/>
                <a:gd name="connsiteY5" fmla="*/ 6309757 h 6309757"/>
                <a:gd name="connsiteX6" fmla="*/ 0 w 10924789"/>
                <a:gd name="connsiteY6" fmla="*/ 5696685 h 6309757"/>
                <a:gd name="connsiteX7" fmla="*/ 10160 w 10924789"/>
                <a:gd name="connsiteY7" fmla="*/ 71120 h 6309757"/>
                <a:gd name="connsiteX0" fmla="*/ 10160 w 11548021"/>
                <a:gd name="connsiteY0" fmla="*/ 71120 h 6309757"/>
                <a:gd name="connsiteX1" fmla="*/ 10924789 w 11548021"/>
                <a:gd name="connsiteY1" fmla="*/ 0 h 6309757"/>
                <a:gd name="connsiteX2" fmla="*/ 11548021 w 11548021"/>
                <a:gd name="connsiteY2" fmla="*/ 928032 h 6309757"/>
                <a:gd name="connsiteX3" fmla="*/ 10369461 w 11548021"/>
                <a:gd name="connsiteY3" fmla="*/ 6309757 h 6309757"/>
                <a:gd name="connsiteX4" fmla="*/ 10369461 w 11548021"/>
                <a:gd name="connsiteY4" fmla="*/ 6309757 h 6309757"/>
                <a:gd name="connsiteX5" fmla="*/ 663872 w 11548021"/>
                <a:gd name="connsiteY5" fmla="*/ 6309757 h 6309757"/>
                <a:gd name="connsiteX6" fmla="*/ 0 w 11548021"/>
                <a:gd name="connsiteY6" fmla="*/ 5696685 h 6309757"/>
                <a:gd name="connsiteX7" fmla="*/ 10160 w 11548021"/>
                <a:gd name="connsiteY7" fmla="*/ 71120 h 6309757"/>
                <a:gd name="connsiteX0" fmla="*/ 10160 w 11548021"/>
                <a:gd name="connsiteY0" fmla="*/ 116839 h 6355476"/>
                <a:gd name="connsiteX1" fmla="*/ 10843259 w 11548021"/>
                <a:gd name="connsiteY1" fmla="*/ 0 h 6355476"/>
                <a:gd name="connsiteX2" fmla="*/ 11548021 w 11548021"/>
                <a:gd name="connsiteY2" fmla="*/ 973751 h 6355476"/>
                <a:gd name="connsiteX3" fmla="*/ 10369461 w 11548021"/>
                <a:gd name="connsiteY3" fmla="*/ 6355476 h 6355476"/>
                <a:gd name="connsiteX4" fmla="*/ 10369461 w 11548021"/>
                <a:gd name="connsiteY4" fmla="*/ 6355476 h 6355476"/>
                <a:gd name="connsiteX5" fmla="*/ 663872 w 11548021"/>
                <a:gd name="connsiteY5" fmla="*/ 6355476 h 6355476"/>
                <a:gd name="connsiteX6" fmla="*/ 0 w 11548021"/>
                <a:gd name="connsiteY6" fmla="*/ 5742404 h 6355476"/>
                <a:gd name="connsiteX7" fmla="*/ 10160 w 11548021"/>
                <a:gd name="connsiteY7" fmla="*/ 116839 h 6355476"/>
                <a:gd name="connsiteX0" fmla="*/ 10160 w 11471909"/>
                <a:gd name="connsiteY0" fmla="*/ 116839 h 6355476"/>
                <a:gd name="connsiteX1" fmla="*/ 10843259 w 11471909"/>
                <a:gd name="connsiteY1" fmla="*/ 0 h 6355476"/>
                <a:gd name="connsiteX2" fmla="*/ 11471909 w 11471909"/>
                <a:gd name="connsiteY2" fmla="*/ 791264 h 6355476"/>
                <a:gd name="connsiteX3" fmla="*/ 10369461 w 11471909"/>
                <a:gd name="connsiteY3" fmla="*/ 6355476 h 6355476"/>
                <a:gd name="connsiteX4" fmla="*/ 10369461 w 11471909"/>
                <a:gd name="connsiteY4" fmla="*/ 6355476 h 6355476"/>
                <a:gd name="connsiteX5" fmla="*/ 663872 w 11471909"/>
                <a:gd name="connsiteY5" fmla="*/ 6355476 h 6355476"/>
                <a:gd name="connsiteX6" fmla="*/ 0 w 11471909"/>
                <a:gd name="connsiteY6" fmla="*/ 5742404 h 6355476"/>
                <a:gd name="connsiteX7" fmla="*/ 10160 w 11471909"/>
                <a:gd name="connsiteY7" fmla="*/ 116839 h 6355476"/>
                <a:gd name="connsiteX0" fmla="*/ 10160 w 11471909"/>
                <a:gd name="connsiteY0" fmla="*/ 71120 h 6309757"/>
                <a:gd name="connsiteX1" fmla="*/ 10858499 w 11471909"/>
                <a:gd name="connsiteY1" fmla="*/ 0 h 6309757"/>
                <a:gd name="connsiteX2" fmla="*/ 11471909 w 11471909"/>
                <a:gd name="connsiteY2" fmla="*/ 745545 h 6309757"/>
                <a:gd name="connsiteX3" fmla="*/ 10369461 w 11471909"/>
                <a:gd name="connsiteY3" fmla="*/ 6309757 h 6309757"/>
                <a:gd name="connsiteX4" fmla="*/ 10369461 w 11471909"/>
                <a:gd name="connsiteY4" fmla="*/ 6309757 h 6309757"/>
                <a:gd name="connsiteX5" fmla="*/ 663872 w 11471909"/>
                <a:gd name="connsiteY5" fmla="*/ 6309757 h 6309757"/>
                <a:gd name="connsiteX6" fmla="*/ 0 w 11471909"/>
                <a:gd name="connsiteY6" fmla="*/ 5696685 h 6309757"/>
                <a:gd name="connsiteX7" fmla="*/ 10160 w 11471909"/>
                <a:gd name="connsiteY7" fmla="*/ 71120 h 6309757"/>
                <a:gd name="connsiteX0" fmla="*/ 10160 w 11464289"/>
                <a:gd name="connsiteY0" fmla="*/ 71120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10160 w 11464289"/>
                <a:gd name="connsiteY7" fmla="*/ 71120 h 6309757"/>
                <a:gd name="connsiteX0" fmla="*/ 20209 w 11464289"/>
                <a:gd name="connsiteY0" fmla="*/ 151507 h 6309757"/>
                <a:gd name="connsiteX1" fmla="*/ 10858499 w 11464289"/>
                <a:gd name="connsiteY1" fmla="*/ 0 h 6309757"/>
                <a:gd name="connsiteX2" fmla="*/ 11464289 w 11464289"/>
                <a:gd name="connsiteY2" fmla="*/ 726495 h 6309757"/>
                <a:gd name="connsiteX3" fmla="*/ 10369461 w 11464289"/>
                <a:gd name="connsiteY3" fmla="*/ 6309757 h 6309757"/>
                <a:gd name="connsiteX4" fmla="*/ 10369461 w 11464289"/>
                <a:gd name="connsiteY4" fmla="*/ 6309757 h 6309757"/>
                <a:gd name="connsiteX5" fmla="*/ 663872 w 11464289"/>
                <a:gd name="connsiteY5" fmla="*/ 6309757 h 6309757"/>
                <a:gd name="connsiteX6" fmla="*/ 0 w 11464289"/>
                <a:gd name="connsiteY6" fmla="*/ 5696685 h 6309757"/>
                <a:gd name="connsiteX7" fmla="*/ 20209 w 11464289"/>
                <a:gd name="connsiteY7" fmla="*/ 151507 h 6309757"/>
                <a:gd name="connsiteX0" fmla="*/ 20209 w 11464289"/>
                <a:gd name="connsiteY0" fmla="*/ 0 h 6158250"/>
                <a:gd name="connsiteX1" fmla="*/ 10969031 w 11464289"/>
                <a:gd name="connsiteY1" fmla="*/ 230331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121361 h 6279611"/>
                <a:gd name="connsiteX1" fmla="*/ 10969031 w 11464289"/>
                <a:gd name="connsiteY1" fmla="*/ 0 h 6279611"/>
                <a:gd name="connsiteX2" fmla="*/ 11464289 w 11464289"/>
                <a:gd name="connsiteY2" fmla="*/ 696349 h 6279611"/>
                <a:gd name="connsiteX3" fmla="*/ 10369461 w 11464289"/>
                <a:gd name="connsiteY3" fmla="*/ 6279611 h 6279611"/>
                <a:gd name="connsiteX4" fmla="*/ 10369461 w 11464289"/>
                <a:gd name="connsiteY4" fmla="*/ 6279611 h 6279611"/>
                <a:gd name="connsiteX5" fmla="*/ 663872 w 11464289"/>
                <a:gd name="connsiteY5" fmla="*/ 6279611 h 6279611"/>
                <a:gd name="connsiteX6" fmla="*/ 0 w 11464289"/>
                <a:gd name="connsiteY6" fmla="*/ 5666539 h 6279611"/>
                <a:gd name="connsiteX7" fmla="*/ 20209 w 11464289"/>
                <a:gd name="connsiteY7" fmla="*/ 121361 h 6279611"/>
                <a:gd name="connsiteX0" fmla="*/ 20209 w 11464289"/>
                <a:gd name="connsiteY0" fmla="*/ 0 h 6158250"/>
                <a:gd name="connsiteX1" fmla="*/ 11029991 w 11464289"/>
                <a:gd name="connsiteY1" fmla="*/ 23419 h 6158250"/>
                <a:gd name="connsiteX2" fmla="*/ 11464289 w 11464289"/>
                <a:gd name="connsiteY2" fmla="*/ 574988 h 6158250"/>
                <a:gd name="connsiteX3" fmla="*/ 10369461 w 11464289"/>
                <a:gd name="connsiteY3" fmla="*/ 6158250 h 6158250"/>
                <a:gd name="connsiteX4" fmla="*/ 10369461 w 11464289"/>
                <a:gd name="connsiteY4" fmla="*/ 6158250 h 6158250"/>
                <a:gd name="connsiteX5" fmla="*/ 663872 w 11464289"/>
                <a:gd name="connsiteY5" fmla="*/ 6158250 h 6158250"/>
                <a:gd name="connsiteX6" fmla="*/ 0 w 11464289"/>
                <a:gd name="connsiteY6" fmla="*/ 5545178 h 6158250"/>
                <a:gd name="connsiteX7" fmla="*/ 20209 w 11464289"/>
                <a:gd name="connsiteY7" fmla="*/ 0 h 615825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663872 w 11464289"/>
                <a:gd name="connsiteY5" fmla="*/ 6158250 h 6173490"/>
                <a:gd name="connsiteX6" fmla="*/ 0 w 11464289"/>
                <a:gd name="connsiteY6" fmla="*/ 5545178 h 6173490"/>
                <a:gd name="connsiteX7" fmla="*/ 20209 w 11464289"/>
                <a:gd name="connsiteY7" fmla="*/ 0 h 6173490"/>
                <a:gd name="connsiteX0" fmla="*/ 20209 w 11464289"/>
                <a:gd name="connsiteY0" fmla="*/ 0 h 6173490"/>
                <a:gd name="connsiteX1" fmla="*/ 11029991 w 11464289"/>
                <a:gd name="connsiteY1" fmla="*/ 23419 h 6173490"/>
                <a:gd name="connsiteX2" fmla="*/ 11464289 w 11464289"/>
                <a:gd name="connsiteY2" fmla="*/ 574988 h 6173490"/>
                <a:gd name="connsiteX3" fmla="*/ 10369461 w 11464289"/>
                <a:gd name="connsiteY3" fmla="*/ 6158250 h 6173490"/>
                <a:gd name="connsiteX4" fmla="*/ 10948581 w 11464289"/>
                <a:gd name="connsiteY4" fmla="*/ 6173490 h 6173490"/>
                <a:gd name="connsiteX5" fmla="*/ 10911839 w 11464289"/>
                <a:gd name="connsiteY5" fmla="*/ 5108887 h 6173490"/>
                <a:gd name="connsiteX6" fmla="*/ 663872 w 11464289"/>
                <a:gd name="connsiteY6" fmla="*/ 6158250 h 6173490"/>
                <a:gd name="connsiteX7" fmla="*/ 0 w 11464289"/>
                <a:gd name="connsiteY7" fmla="*/ 5545178 h 6173490"/>
                <a:gd name="connsiteX8" fmla="*/ 20209 w 11464289"/>
                <a:gd name="connsiteY8" fmla="*/ 0 h 6173490"/>
                <a:gd name="connsiteX0" fmla="*/ 20209 w 11464289"/>
                <a:gd name="connsiteY0" fmla="*/ 0 h 6173544"/>
                <a:gd name="connsiteX1" fmla="*/ 11029991 w 11464289"/>
                <a:gd name="connsiteY1" fmla="*/ 23419 h 6173544"/>
                <a:gd name="connsiteX2" fmla="*/ 11464289 w 11464289"/>
                <a:gd name="connsiteY2" fmla="*/ 574988 h 6173544"/>
                <a:gd name="connsiteX3" fmla="*/ 10369461 w 11464289"/>
                <a:gd name="connsiteY3" fmla="*/ 615825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73544"/>
                <a:gd name="connsiteX1" fmla="*/ 11029991 w 11464289"/>
                <a:gd name="connsiteY1" fmla="*/ 23419 h 6173544"/>
                <a:gd name="connsiteX2" fmla="*/ 11464289 w 11464289"/>
                <a:gd name="connsiteY2" fmla="*/ 574988 h 6173544"/>
                <a:gd name="connsiteX3" fmla="*/ 11192421 w 11464289"/>
                <a:gd name="connsiteY3" fmla="*/ 5754390 h 6173544"/>
                <a:gd name="connsiteX4" fmla="*/ 10948581 w 11464289"/>
                <a:gd name="connsiteY4" fmla="*/ 6173490 h 6173544"/>
                <a:gd name="connsiteX5" fmla="*/ 9585959 w 11464289"/>
                <a:gd name="connsiteY5" fmla="*/ 6168067 h 6173544"/>
                <a:gd name="connsiteX6" fmla="*/ 663872 w 11464289"/>
                <a:gd name="connsiteY6" fmla="*/ 6158250 h 6173544"/>
                <a:gd name="connsiteX7" fmla="*/ 0 w 11464289"/>
                <a:gd name="connsiteY7" fmla="*/ 5545178 h 6173544"/>
                <a:gd name="connsiteX8" fmla="*/ 20209 w 11464289"/>
                <a:gd name="connsiteY8" fmla="*/ 0 h 6173544"/>
                <a:gd name="connsiteX0" fmla="*/ 20209 w 11464289"/>
                <a:gd name="connsiteY0" fmla="*/ 0 h 6193810"/>
                <a:gd name="connsiteX1" fmla="*/ 11029991 w 11464289"/>
                <a:gd name="connsiteY1" fmla="*/ 23419 h 6193810"/>
                <a:gd name="connsiteX2" fmla="*/ 11464289 w 11464289"/>
                <a:gd name="connsiteY2" fmla="*/ 574988 h 6193810"/>
                <a:gd name="connsiteX3" fmla="*/ 11192421 w 11464289"/>
                <a:gd name="connsiteY3" fmla="*/ 5754390 h 6193810"/>
                <a:gd name="connsiteX4" fmla="*/ 11334661 w 11464289"/>
                <a:gd name="connsiteY4" fmla="*/ 6193810 h 6193810"/>
                <a:gd name="connsiteX5" fmla="*/ 9585959 w 11464289"/>
                <a:gd name="connsiteY5" fmla="*/ 6168067 h 6193810"/>
                <a:gd name="connsiteX6" fmla="*/ 663872 w 11464289"/>
                <a:gd name="connsiteY6" fmla="*/ 6158250 h 6193810"/>
                <a:gd name="connsiteX7" fmla="*/ 0 w 11464289"/>
                <a:gd name="connsiteY7" fmla="*/ 5545178 h 6193810"/>
                <a:gd name="connsiteX8" fmla="*/ 20209 w 11464289"/>
                <a:gd name="connsiteY8" fmla="*/ 0 h 6193810"/>
                <a:gd name="connsiteX0" fmla="*/ 20209 w 11464289"/>
                <a:gd name="connsiteY0" fmla="*/ 0 h 6168067"/>
                <a:gd name="connsiteX1" fmla="*/ 11029991 w 11464289"/>
                <a:gd name="connsiteY1" fmla="*/ 23419 h 6168067"/>
                <a:gd name="connsiteX2" fmla="*/ 11464289 w 11464289"/>
                <a:gd name="connsiteY2" fmla="*/ 574988 h 6168067"/>
                <a:gd name="connsiteX3" fmla="*/ 11192421 w 11464289"/>
                <a:gd name="connsiteY3" fmla="*/ 575439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70950"/>
                <a:gd name="connsiteX1" fmla="*/ 11029991 w 11464289"/>
                <a:gd name="connsiteY1" fmla="*/ 23419 h 6170950"/>
                <a:gd name="connsiteX2" fmla="*/ 11464289 w 11464289"/>
                <a:gd name="connsiteY2" fmla="*/ 574988 h 6170950"/>
                <a:gd name="connsiteX3" fmla="*/ 11426101 w 11464289"/>
                <a:gd name="connsiteY3" fmla="*/ 6170950 h 6170950"/>
                <a:gd name="connsiteX4" fmla="*/ 9585959 w 11464289"/>
                <a:gd name="connsiteY4" fmla="*/ 6168067 h 6170950"/>
                <a:gd name="connsiteX5" fmla="*/ 663872 w 11464289"/>
                <a:gd name="connsiteY5" fmla="*/ 6158250 h 6170950"/>
                <a:gd name="connsiteX6" fmla="*/ 0 w 11464289"/>
                <a:gd name="connsiteY6" fmla="*/ 5545178 h 6170950"/>
                <a:gd name="connsiteX7" fmla="*/ 20209 w 11464289"/>
                <a:gd name="connsiteY7" fmla="*/ 0 h 6170950"/>
                <a:gd name="connsiteX0" fmla="*/ 20209 w 11464289"/>
                <a:gd name="connsiteY0" fmla="*/ 0 h 6168067"/>
                <a:gd name="connsiteX1" fmla="*/ 11029991 w 11464289"/>
                <a:gd name="connsiteY1" fmla="*/ 23419 h 6168067"/>
                <a:gd name="connsiteX2" fmla="*/ 11464289 w 11464289"/>
                <a:gd name="connsiteY2" fmla="*/ 574988 h 6168067"/>
                <a:gd name="connsiteX3" fmla="*/ 11395621 w 11464289"/>
                <a:gd name="connsiteY3" fmla="*/ 6049030 h 6168067"/>
                <a:gd name="connsiteX4" fmla="*/ 9585959 w 11464289"/>
                <a:gd name="connsiteY4" fmla="*/ 6168067 h 6168067"/>
                <a:gd name="connsiteX5" fmla="*/ 663872 w 11464289"/>
                <a:gd name="connsiteY5" fmla="*/ 6158250 h 6168067"/>
                <a:gd name="connsiteX6" fmla="*/ 0 w 11464289"/>
                <a:gd name="connsiteY6" fmla="*/ 5545178 h 6168067"/>
                <a:gd name="connsiteX7" fmla="*/ 20209 w 11464289"/>
                <a:gd name="connsiteY7" fmla="*/ 0 h 6168067"/>
                <a:gd name="connsiteX0" fmla="*/ 20209 w 11464289"/>
                <a:gd name="connsiteY0" fmla="*/ 0 h 6158250"/>
                <a:gd name="connsiteX1" fmla="*/ 11029991 w 11464289"/>
                <a:gd name="connsiteY1" fmla="*/ 23419 h 6158250"/>
                <a:gd name="connsiteX2" fmla="*/ 11464289 w 11464289"/>
                <a:gd name="connsiteY2" fmla="*/ 574988 h 6158250"/>
                <a:gd name="connsiteX3" fmla="*/ 11395621 w 11464289"/>
                <a:gd name="connsiteY3" fmla="*/ 6049030 h 6158250"/>
                <a:gd name="connsiteX4" fmla="*/ 663872 w 11464289"/>
                <a:gd name="connsiteY4" fmla="*/ 6158250 h 6158250"/>
                <a:gd name="connsiteX5" fmla="*/ 0 w 11464289"/>
                <a:gd name="connsiteY5" fmla="*/ 5545178 h 6158250"/>
                <a:gd name="connsiteX6" fmla="*/ 20209 w 11464289"/>
                <a:gd name="connsiteY6" fmla="*/ 0 h 6158250"/>
                <a:gd name="connsiteX0" fmla="*/ 20209 w 11487061"/>
                <a:gd name="connsiteY0" fmla="*/ 0 h 6158250"/>
                <a:gd name="connsiteX1" fmla="*/ 11029991 w 11487061"/>
                <a:gd name="connsiteY1" fmla="*/ 23419 h 6158250"/>
                <a:gd name="connsiteX2" fmla="*/ 11464289 w 11487061"/>
                <a:gd name="connsiteY2" fmla="*/ 574988 h 6158250"/>
                <a:gd name="connsiteX3" fmla="*/ 11487061 w 11487061"/>
                <a:gd name="connsiteY3" fmla="*/ 6069350 h 6158250"/>
                <a:gd name="connsiteX4" fmla="*/ 663872 w 11487061"/>
                <a:gd name="connsiteY4" fmla="*/ 6158250 h 6158250"/>
                <a:gd name="connsiteX5" fmla="*/ 0 w 11487061"/>
                <a:gd name="connsiteY5" fmla="*/ 5545178 h 6158250"/>
                <a:gd name="connsiteX6" fmla="*/ 20209 w 11487061"/>
                <a:gd name="connsiteY6" fmla="*/ 0 h 6158250"/>
                <a:gd name="connsiteX0" fmla="*/ 20209 w 11464651"/>
                <a:gd name="connsiteY0" fmla="*/ 0 h 6158250"/>
                <a:gd name="connsiteX1" fmla="*/ 11029991 w 11464651"/>
                <a:gd name="connsiteY1" fmla="*/ 23419 h 6158250"/>
                <a:gd name="connsiteX2" fmla="*/ 11464289 w 11464651"/>
                <a:gd name="connsiteY2" fmla="*/ 574988 h 6158250"/>
                <a:gd name="connsiteX3" fmla="*/ 11365141 w 11464651"/>
                <a:gd name="connsiteY3" fmla="*/ 6140470 h 6158250"/>
                <a:gd name="connsiteX4" fmla="*/ 663872 w 11464651"/>
                <a:gd name="connsiteY4" fmla="*/ 6158250 h 6158250"/>
                <a:gd name="connsiteX5" fmla="*/ 0 w 11464651"/>
                <a:gd name="connsiteY5" fmla="*/ 5545178 h 6158250"/>
                <a:gd name="connsiteX6" fmla="*/ 20209 w 11464651"/>
                <a:gd name="connsiteY6" fmla="*/ 0 h 6158250"/>
                <a:gd name="connsiteX0" fmla="*/ 20209 w 11465083"/>
                <a:gd name="connsiteY0" fmla="*/ 0 h 6158250"/>
                <a:gd name="connsiteX1" fmla="*/ 11029991 w 11465083"/>
                <a:gd name="connsiteY1" fmla="*/ 23419 h 6158250"/>
                <a:gd name="connsiteX2" fmla="*/ 11464289 w 11465083"/>
                <a:gd name="connsiteY2" fmla="*/ 574988 h 6158250"/>
                <a:gd name="connsiteX3" fmla="*/ 11429999 w 11465083"/>
                <a:gd name="connsiteY3" fmla="*/ 6135048 h 6158250"/>
                <a:gd name="connsiteX4" fmla="*/ 663872 w 11465083"/>
                <a:gd name="connsiteY4" fmla="*/ 6158250 h 6158250"/>
                <a:gd name="connsiteX5" fmla="*/ 0 w 11465083"/>
                <a:gd name="connsiteY5" fmla="*/ 5545178 h 6158250"/>
                <a:gd name="connsiteX6" fmla="*/ 20209 w 11465083"/>
                <a:gd name="connsiteY6" fmla="*/ 0 h 6158250"/>
                <a:gd name="connsiteX0" fmla="*/ 20209 w 11466575"/>
                <a:gd name="connsiteY0" fmla="*/ 0 h 6158250"/>
                <a:gd name="connsiteX1" fmla="*/ 11029991 w 11466575"/>
                <a:gd name="connsiteY1" fmla="*/ 23419 h 6158250"/>
                <a:gd name="connsiteX2" fmla="*/ 11464289 w 11466575"/>
                <a:gd name="connsiteY2" fmla="*/ 574988 h 6158250"/>
                <a:gd name="connsiteX3" fmla="*/ 11465083 w 11466575"/>
                <a:gd name="connsiteY3" fmla="*/ 6158250 h 6158250"/>
                <a:gd name="connsiteX4" fmla="*/ 663872 w 11466575"/>
                <a:gd name="connsiteY4" fmla="*/ 6158250 h 6158250"/>
                <a:gd name="connsiteX5" fmla="*/ 0 w 11466575"/>
                <a:gd name="connsiteY5" fmla="*/ 5545178 h 6158250"/>
                <a:gd name="connsiteX6" fmla="*/ 20209 w 11466575"/>
                <a:gd name="connsiteY6" fmla="*/ 0 h 615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575" h="6158250">
                  <a:moveTo>
                    <a:pt x="20209" y="0"/>
                  </a:moveTo>
                  <a:lnTo>
                    <a:pt x="11029991" y="23419"/>
                  </a:lnTo>
                  <a:lnTo>
                    <a:pt x="11464289" y="574988"/>
                  </a:lnTo>
                  <a:cubicBezTo>
                    <a:pt x="11471880" y="2406442"/>
                    <a:pt x="11457492" y="4326796"/>
                    <a:pt x="11465083" y="6158250"/>
                  </a:cubicBezTo>
                  <a:lnTo>
                    <a:pt x="663872" y="6158250"/>
                  </a:lnTo>
                  <a:lnTo>
                    <a:pt x="0" y="5545178"/>
                  </a:lnTo>
                  <a:cubicBezTo>
                    <a:pt x="3387" y="3669990"/>
                    <a:pt x="16822" y="1875188"/>
                    <a:pt x="20209" y="0"/>
                  </a:cubicBezTo>
                  <a:close/>
                </a:path>
              </a:pathLst>
            </a:custGeom>
            <a:noFill/>
            <a:ln>
              <a:solidFill>
                <a:srgbClr val="8AA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 </a:t>
              </a:r>
            </a:p>
          </p:txBody>
        </p:sp>
      </p:grpSp>
      <p:grpSp>
        <p:nvGrpSpPr>
          <p:cNvPr id="8" name="NÚMERO DIAPOSITIVA">
            <a:extLst>
              <a:ext uri="{FF2B5EF4-FFF2-40B4-BE49-F238E27FC236}">
                <a16:creationId xmlns:a16="http://schemas.microsoft.com/office/drawing/2014/main" id="{5C396D05-F2C1-7E80-CC8D-E6A291D7D726}"/>
              </a:ext>
            </a:extLst>
          </p:cNvPr>
          <p:cNvGrpSpPr/>
          <p:nvPr/>
        </p:nvGrpSpPr>
        <p:grpSpPr>
          <a:xfrm>
            <a:off x="9411520" y="3796650"/>
            <a:ext cx="3395766" cy="3395766"/>
            <a:chOff x="9411520" y="3796650"/>
            <a:chExt cx="3395766" cy="3395766"/>
          </a:xfrm>
        </p:grpSpPr>
        <p:pic>
          <p:nvPicPr>
            <p:cNvPr id="16" name="Imagen 15">
              <a:extLst>
                <a:ext uri="{FF2B5EF4-FFF2-40B4-BE49-F238E27FC236}">
                  <a16:creationId xmlns:a16="http://schemas.microsoft.com/office/drawing/2014/main" id="{CD8E729F-5B54-5300-454B-579A22155543}"/>
                </a:ext>
              </a:extLst>
            </p:cNvPr>
            <p:cNvPicPr>
              <a:picLocks noChangeAspect="1"/>
            </p:cNvPicPr>
            <p:nvPr/>
          </p:nvPicPr>
          <p:blipFill>
            <a:blip r:embed="rId8"/>
            <a:stretch>
              <a:fillRect/>
            </a:stretch>
          </p:blipFill>
          <p:spPr>
            <a:xfrm>
              <a:off x="9411520" y="3796650"/>
              <a:ext cx="3395766" cy="3395766"/>
            </a:xfrm>
            <a:prstGeom prst="rect">
              <a:avLst/>
            </a:prstGeom>
            <a:ln>
              <a:noFill/>
            </a:ln>
          </p:spPr>
        </p:pic>
        <p:sp>
          <p:nvSpPr>
            <p:cNvPr id="17" name="Círculo: vacío 16">
              <a:extLst>
                <a:ext uri="{FF2B5EF4-FFF2-40B4-BE49-F238E27FC236}">
                  <a16:creationId xmlns:a16="http://schemas.microsoft.com/office/drawing/2014/main" id="{2C00687A-0165-A4E1-2924-45B999991677}"/>
                </a:ext>
              </a:extLst>
            </p:cNvPr>
            <p:cNvSpPr/>
            <p:nvPr/>
          </p:nvSpPr>
          <p:spPr>
            <a:xfrm>
              <a:off x="11319405" y="6106465"/>
              <a:ext cx="634390" cy="661228"/>
            </a:xfrm>
            <a:prstGeom prst="donut">
              <a:avLst>
                <a:gd name="adj" fmla="val 14081"/>
              </a:avLst>
            </a:prstGeom>
            <a:solidFill>
              <a:srgbClr val="E6E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Elipse 17">
              <a:extLst>
                <a:ext uri="{FF2B5EF4-FFF2-40B4-BE49-F238E27FC236}">
                  <a16:creationId xmlns:a16="http://schemas.microsoft.com/office/drawing/2014/main" id="{DBC7FE2A-BCCD-2400-CB7F-B0A08D31C30F}"/>
                </a:ext>
              </a:extLst>
            </p:cNvPr>
            <p:cNvSpPr/>
            <p:nvPr/>
          </p:nvSpPr>
          <p:spPr>
            <a:xfrm>
              <a:off x="11393335" y="6192477"/>
              <a:ext cx="472951" cy="48920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NÚMERO 8">
              <a:extLst>
                <a:ext uri="{FF2B5EF4-FFF2-40B4-BE49-F238E27FC236}">
                  <a16:creationId xmlns:a16="http://schemas.microsoft.com/office/drawing/2014/main" id="{390A217F-1B5D-1F4E-5D38-D472483EE9B4}"/>
                </a:ext>
              </a:extLst>
            </p:cNvPr>
            <p:cNvSpPr txBox="1"/>
            <p:nvPr/>
          </p:nvSpPr>
          <p:spPr>
            <a:xfrm>
              <a:off x="11347784" y="6177402"/>
              <a:ext cx="577632" cy="523220"/>
            </a:xfrm>
            <a:prstGeom prst="rect">
              <a:avLst/>
            </a:prstGeom>
            <a:noFill/>
          </p:spPr>
          <p:txBody>
            <a:bodyPr wrap="square" rtlCol="0">
              <a:spAutoFit/>
            </a:bodyPr>
            <a:lstStyle/>
            <a:p>
              <a:pPr algn="ctr"/>
              <a:r>
                <a:rPr lang="es-MX" sz="2800" b="1">
                  <a:effectLst>
                    <a:outerShdw blurRad="38100" dist="38100" dir="2700000" algn="tl">
                      <a:srgbClr val="000000">
                        <a:alpha val="43137"/>
                      </a:srgbClr>
                    </a:outerShdw>
                  </a:effectLst>
                </a:rPr>
                <a:t>8</a:t>
              </a:r>
              <a:endParaRPr lang="es-MX" sz="1200" b="1">
                <a:effectLst>
                  <a:outerShdw blurRad="38100" dist="38100" dir="2700000" algn="tl">
                    <a:srgbClr val="000000">
                      <a:alpha val="43137"/>
                    </a:srgbClr>
                  </a:outerShdw>
                </a:effectLst>
              </a:endParaRPr>
            </a:p>
          </p:txBody>
        </p:sp>
      </p:grpSp>
      <p:sp>
        <p:nvSpPr>
          <p:cNvPr id="4" name="objetivo general texto">
            <a:extLst>
              <a:ext uri="{FF2B5EF4-FFF2-40B4-BE49-F238E27FC236}">
                <a16:creationId xmlns:a16="http://schemas.microsoft.com/office/drawing/2014/main" id="{A8EED9AA-7C71-030B-7894-E327394EB92C}"/>
              </a:ext>
            </a:extLst>
          </p:cNvPr>
          <p:cNvSpPr>
            <a:spLocks noGrp="1"/>
          </p:cNvSpPr>
          <p:nvPr>
            <p:ph idx="1"/>
          </p:nvPr>
        </p:nvSpPr>
        <p:spPr>
          <a:xfrm>
            <a:off x="1697329" y="1777887"/>
            <a:ext cx="8925347" cy="5066970"/>
          </a:xfrm>
        </p:spPr>
        <p:txBody>
          <a:bodyPr>
            <a:normAutofit/>
          </a:bodyPr>
          <a:lstStyle/>
          <a:p>
            <a:pPr marL="0" indent="0" algn="ctr">
              <a:buNone/>
            </a:pPr>
            <a:r>
              <a:rPr lang="es-MX"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Implementar un sistema automatizado de vigilancia remota basado en tecnologías IoT para monitorear la calidad del agua y los parámetros fisicoquímicos en </a:t>
            </a:r>
            <a:r>
              <a:rPr lang="es-MX" sz="4400">
                <a:solidFill>
                  <a:schemeClr val="bg1"/>
                </a:solidFill>
                <a:latin typeface="Times New Roman" panose="02020603050405020304" pitchFamily="18" charset="0"/>
                <a:ea typeface="Calibri" panose="020F0502020204030204" pitchFamily="34" charset="0"/>
                <a:cs typeface="Times New Roman" panose="02020603050405020304" pitchFamily="18" charset="0"/>
              </a:rPr>
              <a:t>espacios </a:t>
            </a:r>
            <a:r>
              <a:rPr lang="es-MX"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destinados a la conservación ex-situ de especies del género ambystoma.</a:t>
            </a:r>
            <a:endParaRPr lang="es-MX" sz="3600">
              <a:solidFill>
                <a:schemeClr val="bg1"/>
              </a:solidFill>
              <a:latin typeface="Times New Roman" panose="02020603050405020304" pitchFamily="18" charset="0"/>
              <a:cs typeface="Times New Roman" panose="02020603050405020304" pitchFamily="18" charset="0"/>
            </a:endParaRPr>
          </a:p>
        </p:txBody>
      </p:sp>
      <p:grpSp>
        <p:nvGrpSpPr>
          <p:cNvPr id="145" name="SLIDE OBJETIVO 2">
            <a:extLst>
              <a:ext uri="{FF2B5EF4-FFF2-40B4-BE49-F238E27FC236}">
                <a16:creationId xmlns:a16="http://schemas.microsoft.com/office/drawing/2014/main" id="{3D79B08E-1D74-3143-B6F7-112F36354952}"/>
              </a:ext>
            </a:extLst>
          </p:cNvPr>
          <p:cNvGrpSpPr/>
          <p:nvPr/>
        </p:nvGrpSpPr>
        <p:grpSpPr>
          <a:xfrm>
            <a:off x="3112111" y="7132253"/>
            <a:ext cx="2958958" cy="5959338"/>
            <a:chOff x="4174365" y="1536862"/>
            <a:chExt cx="2958958" cy="5959338"/>
          </a:xfrm>
        </p:grpSpPr>
        <p:sp>
          <p:nvSpPr>
            <p:cNvPr id="146" name="FONDO OBJETIVO">
              <a:extLst>
                <a:ext uri="{FF2B5EF4-FFF2-40B4-BE49-F238E27FC236}">
                  <a16:creationId xmlns:a16="http://schemas.microsoft.com/office/drawing/2014/main" id="{96A4A631-F651-AD85-F35E-CF15580FD282}"/>
                </a:ext>
              </a:extLst>
            </p:cNvPr>
            <p:cNvSpPr/>
            <p:nvPr/>
          </p:nvSpPr>
          <p:spPr>
            <a:xfrm>
              <a:off x="4181778" y="2242832"/>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7" name="OLAS OBJETIVO 1">
              <a:extLst>
                <a:ext uri="{FF2B5EF4-FFF2-40B4-BE49-F238E27FC236}">
                  <a16:creationId xmlns:a16="http://schemas.microsoft.com/office/drawing/2014/main" id="{5C524291-3EF8-32E6-50C3-88AD2FB79534}"/>
                </a:ext>
              </a:extLst>
            </p:cNvPr>
            <p:cNvPicPr>
              <a:picLocks noChangeAspect="1"/>
            </p:cNvPicPr>
            <p:nvPr/>
          </p:nvPicPr>
          <p:blipFill>
            <a:blip r:embed="rId9"/>
            <a:stretch>
              <a:fillRect/>
            </a:stretch>
          </p:blipFill>
          <p:spPr>
            <a:xfrm>
              <a:off x="4174365" y="2230864"/>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8" name="MARCO PCB OBJETIVO 1">
              <a:extLst>
                <a:ext uri="{FF2B5EF4-FFF2-40B4-BE49-F238E27FC236}">
                  <a16:creationId xmlns:a16="http://schemas.microsoft.com/office/drawing/2014/main" id="{69549DD1-10E0-4364-1FE2-2FDEF5049312}"/>
                </a:ext>
              </a:extLst>
            </p:cNvPr>
            <p:cNvSpPr>
              <a:spLocks/>
            </p:cNvSpPr>
            <p:nvPr/>
          </p:nvSpPr>
          <p:spPr>
            <a:xfrm>
              <a:off x="4422944" y="2544041"/>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ENFASÍS GABINETE Arduino">
              <a:extLst>
                <a:ext uri="{FF2B5EF4-FFF2-40B4-BE49-F238E27FC236}">
                  <a16:creationId xmlns:a16="http://schemas.microsoft.com/office/drawing/2014/main" id="{25C285AA-DB35-CB46-159C-DAB773E9D3CE}"/>
                </a:ext>
              </a:extLst>
            </p:cNvPr>
            <p:cNvSpPr>
              <a:spLocks/>
            </p:cNvSpPr>
            <p:nvPr/>
          </p:nvSpPr>
          <p:spPr>
            <a:xfrm>
              <a:off x="4685722" y="3681389"/>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0" name="CORAL">
              <a:extLst>
                <a:ext uri="{FF2B5EF4-FFF2-40B4-BE49-F238E27FC236}">
                  <a16:creationId xmlns:a16="http://schemas.microsoft.com/office/drawing/2014/main" id="{AF6C4421-5126-5026-A8B5-E9552FA0E5DA}"/>
                </a:ext>
              </a:extLst>
            </p:cNvPr>
            <p:cNvPicPr>
              <a:picLocks noChangeAspect="1"/>
            </p:cNvPicPr>
            <p:nvPr/>
          </p:nvPicPr>
          <p:blipFill>
            <a:blip r:embed="rId10"/>
            <a:stretch>
              <a:fillRect/>
            </a:stretch>
          </p:blipFill>
          <p:spPr>
            <a:xfrm>
              <a:off x="4246309" y="5911103"/>
              <a:ext cx="908383" cy="1585097"/>
            </a:xfrm>
            <a:prstGeom prst="rect">
              <a:avLst/>
            </a:prstGeom>
          </p:spPr>
        </p:pic>
        <p:pic>
          <p:nvPicPr>
            <p:cNvPr id="151" name="BURBUJAS">
              <a:extLst>
                <a:ext uri="{FF2B5EF4-FFF2-40B4-BE49-F238E27FC236}">
                  <a16:creationId xmlns:a16="http://schemas.microsoft.com/office/drawing/2014/main" id="{8CA4AF56-A325-A327-EF55-104ECB6E62F0}"/>
                </a:ext>
              </a:extLst>
            </p:cNvPr>
            <p:cNvPicPr>
              <a:picLocks noChangeAspect="1"/>
            </p:cNvPicPr>
            <p:nvPr/>
          </p:nvPicPr>
          <p:blipFill>
            <a:blip r:embed="rId11"/>
            <a:stretch>
              <a:fillRect/>
            </a:stretch>
          </p:blipFill>
          <p:spPr>
            <a:xfrm>
              <a:off x="4496268" y="5956948"/>
              <a:ext cx="408467" cy="816935"/>
            </a:xfrm>
            <a:prstGeom prst="rect">
              <a:avLst/>
            </a:prstGeom>
          </p:spPr>
        </p:pic>
        <p:sp>
          <p:nvSpPr>
            <p:cNvPr id="152" name="CIRCULO EXT OBJETIVO 2">
              <a:extLst>
                <a:ext uri="{FF2B5EF4-FFF2-40B4-BE49-F238E27FC236}">
                  <a16:creationId xmlns:a16="http://schemas.microsoft.com/office/drawing/2014/main" id="{544ADE3B-6B06-898C-4E29-C97135B12DE4}"/>
                </a:ext>
              </a:extLst>
            </p:cNvPr>
            <p:cNvSpPr>
              <a:spLocks/>
            </p:cNvSpPr>
            <p:nvPr/>
          </p:nvSpPr>
          <p:spPr>
            <a:xfrm>
              <a:off x="4464743" y="2754469"/>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53" name="CIRCULO INT OBJETIVO 2">
              <a:extLst>
                <a:ext uri="{FF2B5EF4-FFF2-40B4-BE49-F238E27FC236}">
                  <a16:creationId xmlns:a16="http://schemas.microsoft.com/office/drawing/2014/main" id="{AD93E543-288D-EB67-678C-A3977D910642}"/>
                </a:ext>
              </a:extLst>
            </p:cNvPr>
            <p:cNvSpPr>
              <a:spLocks/>
            </p:cNvSpPr>
            <p:nvPr/>
          </p:nvSpPr>
          <p:spPr>
            <a:xfrm>
              <a:off x="4552609" y="2843150"/>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2</a:t>
              </a:r>
            </a:p>
          </p:txBody>
        </p:sp>
        <p:sp>
          <p:nvSpPr>
            <p:cNvPr id="154" name="OBJETIVO 2 TEXTO">
              <a:extLst>
                <a:ext uri="{FF2B5EF4-FFF2-40B4-BE49-F238E27FC236}">
                  <a16:creationId xmlns:a16="http://schemas.microsoft.com/office/drawing/2014/main" id="{446D2B60-6792-E5DE-85FE-F278289E7FA6}"/>
                </a:ext>
              </a:extLst>
            </p:cNvPr>
            <p:cNvSpPr txBox="1"/>
            <p:nvPr/>
          </p:nvSpPr>
          <p:spPr>
            <a:xfrm>
              <a:off x="4554755" y="5019601"/>
              <a:ext cx="2291982" cy="923330"/>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Gabinete impermeable para PCB y Arduino</a:t>
              </a:r>
            </a:p>
          </p:txBody>
        </p:sp>
        <p:pic>
          <p:nvPicPr>
            <p:cNvPr id="155" name="AJOLOTES VARIOS" descr="Imagen que contiene oscuro, hombre, puesto, animal&#10;&#10;Descripción generada automáticamente">
              <a:extLst>
                <a:ext uri="{FF2B5EF4-FFF2-40B4-BE49-F238E27FC236}">
                  <a16:creationId xmlns:a16="http://schemas.microsoft.com/office/drawing/2014/main" id="{8B7AF6AC-D341-0826-6950-75B38351CD8B}"/>
                </a:ext>
              </a:extLst>
            </p:cNvPr>
            <p:cNvPicPr>
              <a:picLocks noChangeAspect="1"/>
            </p:cNvPicPr>
            <p:nvPr/>
          </p:nvPicPr>
          <p:blipFill rotWithShape="1">
            <a:blip r:embed="rId5">
              <a:alphaModFix amt="20000"/>
              <a:duotone>
                <a:schemeClr val="accent4">
                  <a:shade val="45000"/>
                  <a:satMod val="135000"/>
                </a:schemeClr>
                <a:prstClr val="white"/>
              </a:duotone>
              <a:extLst>
                <a:ext uri="{28A0092B-C50C-407E-A947-70E740481C1C}">
                  <a14:useLocalDpi xmlns:a14="http://schemas.microsoft.com/office/drawing/2010/main" val="0"/>
                </a:ext>
              </a:extLst>
            </a:blip>
            <a:srcRect l="12003" t="23033" r="14699" b="21778"/>
            <a:stretch/>
          </p:blipFill>
          <p:spPr>
            <a:xfrm>
              <a:off x="5549738" y="5929644"/>
              <a:ext cx="934804" cy="1234071"/>
            </a:xfrm>
            <a:prstGeom prst="rect">
              <a:avLst/>
            </a:prstGeom>
          </p:spPr>
        </p:pic>
        <p:pic>
          <p:nvPicPr>
            <p:cNvPr id="156" name="AJOLOTES VARIOS 2" descr="Imagen que contiene oscuro, gato, puesto, hombre&#10;&#10;Descripción generada automáticamente">
              <a:extLst>
                <a:ext uri="{FF2B5EF4-FFF2-40B4-BE49-F238E27FC236}">
                  <a16:creationId xmlns:a16="http://schemas.microsoft.com/office/drawing/2014/main" id="{4E6093B9-4B38-435F-A098-833DCA19D894}"/>
                </a:ext>
              </a:extLst>
            </p:cNvPr>
            <p:cNvPicPr>
              <a:picLocks noChangeAspect="1"/>
            </p:cNvPicPr>
            <p:nvPr/>
          </p:nvPicPr>
          <p:blipFill>
            <a:blip r:embed="rId12">
              <a:alphaModFix amt="35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4499" y="1536862"/>
              <a:ext cx="1624036" cy="2847447"/>
            </a:xfrm>
            <a:prstGeom prst="rect">
              <a:avLst/>
            </a:prstGeom>
          </p:spPr>
        </p:pic>
        <p:pic>
          <p:nvPicPr>
            <p:cNvPr id="157" name="GABINETE IMPERMEABLE" descr="Imagen de la pantalla de un celular con letras&#10;&#10;Descripción generada automáticamente con confianza baja">
              <a:extLst>
                <a:ext uri="{FF2B5EF4-FFF2-40B4-BE49-F238E27FC236}">
                  <a16:creationId xmlns:a16="http://schemas.microsoft.com/office/drawing/2014/main" id="{1BBAB37F-C306-F85B-D6D4-D2CE2109859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9566" t="10187" r="15364" b="7551"/>
            <a:stretch/>
          </p:blipFill>
          <p:spPr>
            <a:xfrm rot="2482620">
              <a:off x="5291624" y="3799521"/>
              <a:ext cx="829400" cy="1048538"/>
            </a:xfrm>
            <a:prstGeom prst="rect">
              <a:avLst/>
            </a:prstGeom>
          </p:spPr>
        </p:pic>
      </p:grpSp>
      <p:grpSp>
        <p:nvGrpSpPr>
          <p:cNvPr id="158" name="SLIDE OBJETIVO 3">
            <a:extLst>
              <a:ext uri="{FF2B5EF4-FFF2-40B4-BE49-F238E27FC236}">
                <a16:creationId xmlns:a16="http://schemas.microsoft.com/office/drawing/2014/main" id="{EDDD07ED-E551-C2DF-9D85-B27AED67BB81}"/>
              </a:ext>
            </a:extLst>
          </p:cNvPr>
          <p:cNvGrpSpPr/>
          <p:nvPr/>
        </p:nvGrpSpPr>
        <p:grpSpPr>
          <a:xfrm>
            <a:off x="6179187" y="7827267"/>
            <a:ext cx="2958958" cy="5133838"/>
            <a:chOff x="6445406" y="1958898"/>
            <a:chExt cx="2958958" cy="5133838"/>
          </a:xfrm>
        </p:grpSpPr>
        <p:sp>
          <p:nvSpPr>
            <p:cNvPr id="159" name="FONDO OBJETIVO">
              <a:extLst>
                <a:ext uri="{FF2B5EF4-FFF2-40B4-BE49-F238E27FC236}">
                  <a16:creationId xmlns:a16="http://schemas.microsoft.com/office/drawing/2014/main" id="{7F57E9F5-8DF1-0566-ABD9-06BF030E7FD5}"/>
                </a:ext>
              </a:extLst>
            </p:cNvPr>
            <p:cNvSpPr/>
            <p:nvPr/>
          </p:nvSpPr>
          <p:spPr>
            <a:xfrm>
              <a:off x="6452819" y="1970866"/>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0" name="OLAS OBJETIVO 1">
              <a:extLst>
                <a:ext uri="{FF2B5EF4-FFF2-40B4-BE49-F238E27FC236}">
                  <a16:creationId xmlns:a16="http://schemas.microsoft.com/office/drawing/2014/main" id="{D65D2AD6-51AD-381E-64CD-98622AAD9EA2}"/>
                </a:ext>
              </a:extLst>
            </p:cNvPr>
            <p:cNvPicPr>
              <a:picLocks noChangeAspect="1"/>
            </p:cNvPicPr>
            <p:nvPr/>
          </p:nvPicPr>
          <p:blipFill>
            <a:blip r:embed="rId9"/>
            <a:stretch>
              <a:fillRect/>
            </a:stretch>
          </p:blipFill>
          <p:spPr>
            <a:xfrm>
              <a:off x="6445406" y="1958898"/>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1" name="MARCO PCB OBJETIVO 1">
              <a:extLst>
                <a:ext uri="{FF2B5EF4-FFF2-40B4-BE49-F238E27FC236}">
                  <a16:creationId xmlns:a16="http://schemas.microsoft.com/office/drawing/2014/main" id="{43FEFF03-43C8-FB38-104F-1A86601461EB}"/>
                </a:ext>
              </a:extLst>
            </p:cNvPr>
            <p:cNvSpPr>
              <a:spLocks/>
            </p:cNvSpPr>
            <p:nvPr/>
          </p:nvSpPr>
          <p:spPr>
            <a:xfrm>
              <a:off x="6693985" y="2272075"/>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IRCULO EXT OBJETIVO 2">
              <a:extLst>
                <a:ext uri="{FF2B5EF4-FFF2-40B4-BE49-F238E27FC236}">
                  <a16:creationId xmlns:a16="http://schemas.microsoft.com/office/drawing/2014/main" id="{8DEECD26-CBD8-718F-C01E-A4F1487867DC}"/>
                </a:ext>
              </a:extLst>
            </p:cNvPr>
            <p:cNvSpPr>
              <a:spLocks/>
            </p:cNvSpPr>
            <p:nvPr/>
          </p:nvSpPr>
          <p:spPr>
            <a:xfrm>
              <a:off x="6735784" y="2482503"/>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63" name="CIRCULO INT OBJETIVO 2">
              <a:extLst>
                <a:ext uri="{FF2B5EF4-FFF2-40B4-BE49-F238E27FC236}">
                  <a16:creationId xmlns:a16="http://schemas.microsoft.com/office/drawing/2014/main" id="{24D8DDF2-A1CA-EF95-7836-DA7E3E1EA2A8}"/>
                </a:ext>
              </a:extLst>
            </p:cNvPr>
            <p:cNvSpPr>
              <a:spLocks/>
            </p:cNvSpPr>
            <p:nvPr/>
          </p:nvSpPr>
          <p:spPr>
            <a:xfrm>
              <a:off x="6823650" y="2571184"/>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164" name="OBJETIVO 2 TEXTO">
              <a:extLst>
                <a:ext uri="{FF2B5EF4-FFF2-40B4-BE49-F238E27FC236}">
                  <a16:creationId xmlns:a16="http://schemas.microsoft.com/office/drawing/2014/main" id="{0CC71C5A-C1A9-0C05-0522-8A2013AA66B2}"/>
                </a:ext>
              </a:extLst>
            </p:cNvPr>
            <p:cNvSpPr txBox="1"/>
            <p:nvPr/>
          </p:nvSpPr>
          <p:spPr>
            <a:xfrm>
              <a:off x="6825796" y="4797875"/>
              <a:ext cx="2291982"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Aplicación web progresiva</a:t>
              </a:r>
            </a:p>
          </p:txBody>
        </p:sp>
        <p:pic>
          <p:nvPicPr>
            <p:cNvPr id="165" name="Picture 2" descr="Cloud service - Free computer icons">
              <a:extLst>
                <a:ext uri="{FF2B5EF4-FFF2-40B4-BE49-F238E27FC236}">
                  <a16:creationId xmlns:a16="http://schemas.microsoft.com/office/drawing/2014/main" id="{1ED0342A-3226-1FC5-1003-2268BC689132}"/>
                </a:ext>
              </a:extLst>
            </p:cNvPr>
            <p:cNvPicPr>
              <a:picLocks noChangeAspect="1" noChangeArrowheads="1"/>
            </p:cNvPicPr>
            <p:nvPr/>
          </p:nvPicPr>
          <p:blipFill>
            <a:blip r:embed="rId15">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920525" y="2338629"/>
              <a:ext cx="1040909" cy="9328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 descr="Software application - Free computer icons">
              <a:extLst>
                <a:ext uri="{FF2B5EF4-FFF2-40B4-BE49-F238E27FC236}">
                  <a16:creationId xmlns:a16="http://schemas.microsoft.com/office/drawing/2014/main" id="{32C10075-56CA-9FE3-A5DB-B539E34BE098}"/>
                </a:ext>
              </a:extLst>
            </p:cNvPr>
            <p:cNvPicPr>
              <a:picLocks noChangeAspect="1" noChangeArrowheads="1"/>
            </p:cNvPicPr>
            <p:nvPr/>
          </p:nvPicPr>
          <p:blipFill>
            <a:blip r:embed="rId16">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7277850" y="5486500"/>
              <a:ext cx="1172853" cy="1172853"/>
            </a:xfrm>
            <a:prstGeom prst="rect">
              <a:avLst/>
            </a:prstGeom>
            <a:noFill/>
            <a:extLst>
              <a:ext uri="{909E8E84-426E-40DD-AFC4-6F175D3DCCD1}">
                <a14:hiddenFill xmlns:a14="http://schemas.microsoft.com/office/drawing/2010/main">
                  <a:solidFill>
                    <a:srgbClr val="FFFFFF"/>
                  </a:solidFill>
                </a14:hiddenFill>
              </a:ext>
            </a:extLst>
          </p:spPr>
        </p:pic>
        <p:pic>
          <p:nvPicPr>
            <p:cNvPr id="167" name="Imagen 166">
              <a:extLst>
                <a:ext uri="{FF2B5EF4-FFF2-40B4-BE49-F238E27FC236}">
                  <a16:creationId xmlns:a16="http://schemas.microsoft.com/office/drawing/2014/main" id="{6E7F975C-3403-CABC-D574-37E425812C3D}"/>
                </a:ext>
              </a:extLst>
            </p:cNvPr>
            <p:cNvPicPr>
              <a:picLocks noChangeAspect="1"/>
            </p:cNvPicPr>
            <p:nvPr/>
          </p:nvPicPr>
          <p:blipFill rotWithShape="1">
            <a:blip r:embed="rId17"/>
            <a:srcRect l="21218" t="7473" r="20154" b="8581"/>
            <a:stretch/>
          </p:blipFill>
          <p:spPr>
            <a:xfrm>
              <a:off x="7041963" y="3313604"/>
              <a:ext cx="1745844" cy="1428447"/>
            </a:xfrm>
            <a:prstGeom prst="rect">
              <a:avLst/>
            </a:prstGeom>
          </p:spPr>
        </p:pic>
      </p:grpSp>
      <p:grpSp>
        <p:nvGrpSpPr>
          <p:cNvPr id="168" name="SLIDE OBJETIVO 4">
            <a:extLst>
              <a:ext uri="{FF2B5EF4-FFF2-40B4-BE49-F238E27FC236}">
                <a16:creationId xmlns:a16="http://schemas.microsoft.com/office/drawing/2014/main" id="{EE713168-1046-948E-175B-C21ED640266E}"/>
              </a:ext>
            </a:extLst>
          </p:cNvPr>
          <p:cNvGrpSpPr/>
          <p:nvPr/>
        </p:nvGrpSpPr>
        <p:grpSpPr>
          <a:xfrm>
            <a:off x="9208464" y="7841624"/>
            <a:ext cx="2958958" cy="5133838"/>
            <a:chOff x="9474683" y="1973255"/>
            <a:chExt cx="2958958" cy="5133838"/>
          </a:xfrm>
        </p:grpSpPr>
        <p:sp>
          <p:nvSpPr>
            <p:cNvPr id="169" name="FONDO OBJETIVO">
              <a:extLst>
                <a:ext uri="{FF2B5EF4-FFF2-40B4-BE49-F238E27FC236}">
                  <a16:creationId xmlns:a16="http://schemas.microsoft.com/office/drawing/2014/main" id="{2F26505C-105C-FD54-762A-125D611AA825}"/>
                </a:ext>
              </a:extLst>
            </p:cNvPr>
            <p:cNvSpPr/>
            <p:nvPr/>
          </p:nvSpPr>
          <p:spPr>
            <a:xfrm>
              <a:off x="9482096" y="1985223"/>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OLAS OBJETIVO 1">
              <a:extLst>
                <a:ext uri="{FF2B5EF4-FFF2-40B4-BE49-F238E27FC236}">
                  <a16:creationId xmlns:a16="http://schemas.microsoft.com/office/drawing/2014/main" id="{52BE6F80-1B83-8A59-6E34-AB954F942095}"/>
                </a:ext>
              </a:extLst>
            </p:cNvPr>
            <p:cNvPicPr>
              <a:picLocks noChangeAspect="1"/>
            </p:cNvPicPr>
            <p:nvPr/>
          </p:nvPicPr>
          <p:blipFill>
            <a:blip r:embed="rId9"/>
            <a:stretch>
              <a:fillRect/>
            </a:stretch>
          </p:blipFill>
          <p:spPr>
            <a:xfrm>
              <a:off x="9474683" y="1973255"/>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1" name="MARCO PCB OBJETIVO 1">
              <a:extLst>
                <a:ext uri="{FF2B5EF4-FFF2-40B4-BE49-F238E27FC236}">
                  <a16:creationId xmlns:a16="http://schemas.microsoft.com/office/drawing/2014/main" id="{FBAB2A87-E93A-C4A1-17A1-E2D4DA5DB47C}"/>
                </a:ext>
              </a:extLst>
            </p:cNvPr>
            <p:cNvSpPr>
              <a:spLocks/>
            </p:cNvSpPr>
            <p:nvPr/>
          </p:nvSpPr>
          <p:spPr>
            <a:xfrm>
              <a:off x="9723262" y="2286432"/>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CIRCULO EXT OBJETIVO 2">
              <a:extLst>
                <a:ext uri="{FF2B5EF4-FFF2-40B4-BE49-F238E27FC236}">
                  <a16:creationId xmlns:a16="http://schemas.microsoft.com/office/drawing/2014/main" id="{4940F5AE-4E4A-F84C-DC2D-E0060A0E9360}"/>
                </a:ext>
              </a:extLst>
            </p:cNvPr>
            <p:cNvSpPr>
              <a:spLocks/>
            </p:cNvSpPr>
            <p:nvPr/>
          </p:nvSpPr>
          <p:spPr>
            <a:xfrm>
              <a:off x="9765061" y="2496860"/>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173" name="CIRCULO INT OBJETIVO 2">
              <a:extLst>
                <a:ext uri="{FF2B5EF4-FFF2-40B4-BE49-F238E27FC236}">
                  <a16:creationId xmlns:a16="http://schemas.microsoft.com/office/drawing/2014/main" id="{1A7A0C4F-5171-8159-8B58-C2C05CA7819F}"/>
                </a:ext>
              </a:extLst>
            </p:cNvPr>
            <p:cNvSpPr>
              <a:spLocks/>
            </p:cNvSpPr>
            <p:nvPr/>
          </p:nvSpPr>
          <p:spPr>
            <a:xfrm>
              <a:off x="9852927" y="2585541"/>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3</a:t>
              </a:r>
            </a:p>
          </p:txBody>
        </p:sp>
        <p:sp>
          <p:nvSpPr>
            <p:cNvPr id="174" name="OBJETIVO 2 TEXTO">
              <a:extLst>
                <a:ext uri="{FF2B5EF4-FFF2-40B4-BE49-F238E27FC236}">
                  <a16:creationId xmlns:a16="http://schemas.microsoft.com/office/drawing/2014/main" id="{62106F83-71A5-D1FF-6CD4-30CBD6D869DF}"/>
                </a:ext>
              </a:extLst>
            </p:cNvPr>
            <p:cNvSpPr txBox="1"/>
            <p:nvPr/>
          </p:nvSpPr>
          <p:spPr>
            <a:xfrm>
              <a:off x="9821855" y="4794009"/>
              <a:ext cx="1630370" cy="646331"/>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Sistema de alertamiento</a:t>
              </a:r>
            </a:p>
          </p:txBody>
        </p:sp>
        <p:pic>
          <p:nvPicPr>
            <p:cNvPr id="175" name="Picture 4" descr="Símbolo de alerta - Iconos gratis de seguridad">
              <a:extLst>
                <a:ext uri="{FF2B5EF4-FFF2-40B4-BE49-F238E27FC236}">
                  <a16:creationId xmlns:a16="http://schemas.microsoft.com/office/drawing/2014/main" id="{2795660F-D6F9-E7DE-82F2-0563B42DAAD4}"/>
                </a:ext>
              </a:extLst>
            </p:cNvPr>
            <p:cNvPicPr>
              <a:picLocks noChangeAspect="1" noChangeArrowheads="1"/>
            </p:cNvPicPr>
            <p:nvPr/>
          </p:nvPicPr>
          <p:blipFill>
            <a:blip r:embed="rId18">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11071627" y="2359678"/>
              <a:ext cx="882400" cy="882400"/>
            </a:xfrm>
            <a:prstGeom prst="rect">
              <a:avLst/>
            </a:prstGeom>
            <a:noFill/>
            <a:extLst>
              <a:ext uri="{909E8E84-426E-40DD-AFC4-6F175D3DCCD1}">
                <a14:hiddenFill xmlns:a14="http://schemas.microsoft.com/office/drawing/2010/main">
                  <a:solidFill>
                    <a:srgbClr val="FFFFFF"/>
                  </a:solidFill>
                </a14:hiddenFill>
              </a:ext>
            </a:extLst>
          </p:spPr>
        </p:pic>
        <p:pic>
          <p:nvPicPr>
            <p:cNvPr id="176" name="Imagen 175" descr="Interfaz de usuario gráfica, Aplicación&#10;&#10;Descripción generada automáticamente">
              <a:extLst>
                <a:ext uri="{FF2B5EF4-FFF2-40B4-BE49-F238E27FC236}">
                  <a16:creationId xmlns:a16="http://schemas.microsoft.com/office/drawing/2014/main" id="{91EFD506-F164-B141-BB3D-2A967231445B}"/>
                </a:ext>
              </a:extLst>
            </p:cNvPr>
            <p:cNvPicPr>
              <a:picLocks noChangeAspect="1"/>
            </p:cNvPicPr>
            <p:nvPr/>
          </p:nvPicPr>
          <p:blipFill rotWithShape="1">
            <a:blip r:embed="rId19">
              <a:extLst>
                <a:ext uri="{28A0092B-C50C-407E-A947-70E740481C1C}">
                  <a14:useLocalDpi xmlns:a14="http://schemas.microsoft.com/office/drawing/2010/main" val="0"/>
                </a:ext>
              </a:extLst>
            </a:blip>
            <a:srcRect l="25585" t="6741" r="23078" b="5690"/>
            <a:stretch/>
          </p:blipFill>
          <p:spPr>
            <a:xfrm>
              <a:off x="10233595" y="3315323"/>
              <a:ext cx="1466697" cy="1429654"/>
            </a:xfrm>
            <a:prstGeom prst="rect">
              <a:avLst/>
            </a:prstGeom>
          </p:spPr>
        </p:pic>
      </p:grpSp>
      <p:pic>
        <p:nvPicPr>
          <p:cNvPr id="268" name="AJOLOTES ESCALERA">
            <a:extLst>
              <a:ext uri="{FF2B5EF4-FFF2-40B4-BE49-F238E27FC236}">
                <a16:creationId xmlns:a16="http://schemas.microsoft.com/office/drawing/2014/main" id="{11E0F3B4-425D-3EFA-6CF8-B9A69E83CB15}"/>
              </a:ext>
            </a:extLst>
          </p:cNvPr>
          <p:cNvPicPr>
            <a:picLocks noChangeAspect="1" noChangeArrowheads="1"/>
          </p:cNvPicPr>
          <p:nvPr/>
        </p:nvPicPr>
        <p:blipFill rotWithShape="1">
          <a:blip r:embed="rId20">
            <a:alphaModFix amt="20000"/>
            <a:extLst>
              <a:ext uri="{28A0092B-C50C-407E-A947-70E740481C1C}">
                <a14:useLocalDpi xmlns:a14="http://schemas.microsoft.com/office/drawing/2010/main" val="0"/>
              </a:ext>
            </a:extLst>
          </a:blip>
          <a:srcRect l="21412" t="4651" r="21612" b="5258"/>
          <a:stretch/>
        </p:blipFill>
        <p:spPr bwMode="auto">
          <a:xfrm rot="1599317">
            <a:off x="-7271497" y="851615"/>
            <a:ext cx="6362081" cy="5729547"/>
          </a:xfrm>
          <a:prstGeom prst="rect">
            <a:avLst/>
          </a:prstGeom>
          <a:extLst>
            <a:ext uri="{909E8E84-426E-40DD-AFC4-6F175D3DCCD1}">
              <a14:hiddenFill xmlns:a14="http://schemas.microsoft.com/office/drawing/2010/main">
                <a:solidFill>
                  <a:srgbClr val="FFFFFF"/>
                </a:solidFill>
              </a14:hiddenFill>
            </a:ext>
          </a:extLst>
        </p:spPr>
      </p:pic>
      <p:pic>
        <p:nvPicPr>
          <p:cNvPr id="2" name="ICONO EQUIPO">
            <a:extLst>
              <a:ext uri="{FF2B5EF4-FFF2-40B4-BE49-F238E27FC236}">
                <a16:creationId xmlns:a16="http://schemas.microsoft.com/office/drawing/2014/main" id="{B21082DB-9FDB-2669-E187-605918DB81B2}"/>
              </a:ext>
            </a:extLst>
          </p:cNvPr>
          <p:cNvPicPr>
            <a:picLocks noChangeAspect="1"/>
          </p:cNvPicPr>
          <p:nvPr/>
        </p:nvPicPr>
        <p:blipFill>
          <a:blip r:embed="rId7">
            <a:duotone>
              <a:schemeClr val="accent1">
                <a:shade val="45000"/>
                <a:satMod val="135000"/>
              </a:schemeClr>
              <a:prstClr val="white"/>
            </a:duotone>
          </a:blip>
          <a:stretch>
            <a:fillRect/>
          </a:stretch>
        </p:blipFill>
        <p:spPr>
          <a:xfrm>
            <a:off x="285628" y="191765"/>
            <a:ext cx="1047368" cy="1123212"/>
          </a:xfrm>
          <a:prstGeom prst="rect">
            <a:avLst/>
          </a:prstGeom>
        </p:spPr>
      </p:pic>
      <p:grpSp>
        <p:nvGrpSpPr>
          <p:cNvPr id="7" name="SLIDE OBJETIVO 1">
            <a:extLst>
              <a:ext uri="{FF2B5EF4-FFF2-40B4-BE49-F238E27FC236}">
                <a16:creationId xmlns:a16="http://schemas.microsoft.com/office/drawing/2014/main" id="{142D8576-5E0B-F290-EF30-D644A6B4EA3C}"/>
              </a:ext>
            </a:extLst>
          </p:cNvPr>
          <p:cNvGrpSpPr/>
          <p:nvPr/>
        </p:nvGrpSpPr>
        <p:grpSpPr>
          <a:xfrm>
            <a:off x="4525266" y="7387639"/>
            <a:ext cx="3029747" cy="5133838"/>
            <a:chOff x="1017498" y="1957886"/>
            <a:chExt cx="3029747" cy="5133838"/>
          </a:xfrm>
        </p:grpSpPr>
        <p:sp>
          <p:nvSpPr>
            <p:cNvPr id="39" name="FONDO OBJETIVO">
              <a:extLst>
                <a:ext uri="{FF2B5EF4-FFF2-40B4-BE49-F238E27FC236}">
                  <a16:creationId xmlns:a16="http://schemas.microsoft.com/office/drawing/2014/main" id="{1CD77758-BFAB-9E66-7799-1BD8CE0D086B}"/>
                </a:ext>
              </a:extLst>
            </p:cNvPr>
            <p:cNvSpPr/>
            <p:nvPr/>
          </p:nvSpPr>
          <p:spPr>
            <a:xfrm>
              <a:off x="1024911" y="1969854"/>
              <a:ext cx="2951545" cy="5121870"/>
            </a:xfrm>
            <a:prstGeom prst="roundRect">
              <a:avLst/>
            </a:prstGeom>
            <a:solidFill>
              <a:srgbClr val="151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 name="OLAS OBJETIVO 1">
              <a:extLst>
                <a:ext uri="{FF2B5EF4-FFF2-40B4-BE49-F238E27FC236}">
                  <a16:creationId xmlns:a16="http://schemas.microsoft.com/office/drawing/2014/main" id="{DAA6AC42-3983-2663-DD5D-163F863DEF46}"/>
                </a:ext>
              </a:extLst>
            </p:cNvPr>
            <p:cNvPicPr>
              <a:picLocks noChangeAspect="1"/>
            </p:cNvPicPr>
            <p:nvPr/>
          </p:nvPicPr>
          <p:blipFill>
            <a:blip r:embed="rId9"/>
            <a:stretch>
              <a:fillRect/>
            </a:stretch>
          </p:blipFill>
          <p:spPr>
            <a:xfrm>
              <a:off x="1017498" y="1957886"/>
              <a:ext cx="2958957" cy="5121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MARCO PCB OBJETIVO 1">
              <a:extLst>
                <a:ext uri="{FF2B5EF4-FFF2-40B4-BE49-F238E27FC236}">
                  <a16:creationId xmlns:a16="http://schemas.microsoft.com/office/drawing/2014/main" id="{2A376486-24F5-E52D-93E1-970483F14441}"/>
                </a:ext>
              </a:extLst>
            </p:cNvPr>
            <p:cNvSpPr>
              <a:spLocks/>
            </p:cNvSpPr>
            <p:nvPr/>
          </p:nvSpPr>
          <p:spPr>
            <a:xfrm>
              <a:off x="1266077" y="2271063"/>
              <a:ext cx="2471393" cy="4495515"/>
            </a:xfrm>
            <a:prstGeom prst="snip2DiagRect">
              <a:avLst/>
            </a:prstGeom>
            <a:noFill/>
            <a:ln>
              <a:solidFill>
                <a:srgbClr val="1FB0F1">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2" name="MARCAS DE PCB">
              <a:extLst>
                <a:ext uri="{FF2B5EF4-FFF2-40B4-BE49-F238E27FC236}">
                  <a16:creationId xmlns:a16="http://schemas.microsoft.com/office/drawing/2014/main" id="{EBB46723-ACB8-8411-5D7B-F66AE758C2D5}"/>
                </a:ext>
              </a:extLst>
            </p:cNvPr>
            <p:cNvGrpSpPr>
              <a:grpSpLocks/>
            </p:cNvGrpSpPr>
            <p:nvPr/>
          </p:nvGrpSpPr>
          <p:grpSpPr>
            <a:xfrm>
              <a:off x="1379123" y="2267201"/>
              <a:ext cx="2295395" cy="4504775"/>
              <a:chOff x="1379123" y="2538502"/>
              <a:chExt cx="2295395" cy="4504775"/>
            </a:xfrm>
          </p:grpSpPr>
          <p:grpSp>
            <p:nvGrpSpPr>
              <p:cNvPr id="51" name="PCB INFERIOR IZQ">
                <a:extLst>
                  <a:ext uri="{FF2B5EF4-FFF2-40B4-BE49-F238E27FC236}">
                    <a16:creationId xmlns:a16="http://schemas.microsoft.com/office/drawing/2014/main" id="{E9076D12-CFF4-4CC7-BF6D-0C50BD29C8D9}"/>
                  </a:ext>
                </a:extLst>
              </p:cNvPr>
              <p:cNvGrpSpPr>
                <a:grpSpLocks/>
              </p:cNvGrpSpPr>
              <p:nvPr/>
            </p:nvGrpSpPr>
            <p:grpSpPr>
              <a:xfrm>
                <a:off x="1379123" y="5900144"/>
                <a:ext cx="1383967" cy="1143133"/>
                <a:chOff x="275650" y="3384900"/>
                <a:chExt cx="2249225" cy="1532575"/>
              </a:xfrm>
            </p:grpSpPr>
            <p:grpSp>
              <p:nvGrpSpPr>
                <p:cNvPr id="133" name="Google Shape;551;p39">
                  <a:extLst>
                    <a:ext uri="{FF2B5EF4-FFF2-40B4-BE49-F238E27FC236}">
                      <a16:creationId xmlns:a16="http://schemas.microsoft.com/office/drawing/2014/main" id="{9355D9AA-11D8-43D7-EA7E-FEED40D83674}"/>
                    </a:ext>
                  </a:extLst>
                </p:cNvPr>
                <p:cNvGrpSpPr>
                  <a:grpSpLocks/>
                </p:cNvGrpSpPr>
                <p:nvPr/>
              </p:nvGrpSpPr>
              <p:grpSpPr>
                <a:xfrm>
                  <a:off x="275650" y="3384900"/>
                  <a:ext cx="771775" cy="1471925"/>
                  <a:chOff x="275650" y="3384900"/>
                  <a:chExt cx="771775" cy="1471925"/>
                </a:xfrm>
              </p:grpSpPr>
              <p:sp>
                <p:nvSpPr>
                  <p:cNvPr id="143" name="Google Shape;552;p39">
                    <a:extLst>
                      <a:ext uri="{FF2B5EF4-FFF2-40B4-BE49-F238E27FC236}">
                        <a16:creationId xmlns:a16="http://schemas.microsoft.com/office/drawing/2014/main" id="{D9488D37-52A4-92EE-838A-3284E4585D87}"/>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44" name="Google Shape;553;p39">
                    <a:extLst>
                      <a:ext uri="{FF2B5EF4-FFF2-40B4-BE49-F238E27FC236}">
                        <a16:creationId xmlns:a16="http://schemas.microsoft.com/office/drawing/2014/main" id="{B7BB4EBF-3EC8-108A-F276-F32DE955E439}"/>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81" name="Google Shape;554;p39">
                    <a:extLst>
                      <a:ext uri="{FF2B5EF4-FFF2-40B4-BE49-F238E27FC236}">
                        <a16:creationId xmlns:a16="http://schemas.microsoft.com/office/drawing/2014/main" id="{88453086-8857-E0FC-7B23-99621AB55672}"/>
                      </a:ext>
                    </a:extLst>
                  </p:cNvPr>
                  <p:cNvSpPr>
                    <a:spLocks/>
                  </p:cNvSpPr>
                  <p:nvPr/>
                </p:nvSpPr>
                <p:spPr>
                  <a:xfrm>
                    <a:off x="501675" y="3384900"/>
                    <a:ext cx="300450" cy="1306550"/>
                  </a:xfrm>
                  <a:custGeom>
                    <a:avLst/>
                    <a:gdLst/>
                    <a:ahLst/>
                    <a:cxnLst/>
                    <a:rect l="l" t="t" r="r" b="b"/>
                    <a:pathLst>
                      <a:path w="12018" h="52262" extrusionOk="0">
                        <a:moveTo>
                          <a:pt x="0" y="52262"/>
                        </a:moveTo>
                        <a:lnTo>
                          <a:pt x="12018" y="40244"/>
                        </a:lnTo>
                        <a:lnTo>
                          <a:pt x="12018"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82" name="Google Shape;555;p39">
                    <a:extLst>
                      <a:ext uri="{FF2B5EF4-FFF2-40B4-BE49-F238E27FC236}">
                        <a16:creationId xmlns:a16="http://schemas.microsoft.com/office/drawing/2014/main" id="{2C0E6B7A-B36E-F6E5-CA90-7B7041FB70A7}"/>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83" name="Google Shape;556;p39">
                    <a:extLst>
                      <a:ext uri="{FF2B5EF4-FFF2-40B4-BE49-F238E27FC236}">
                        <a16:creationId xmlns:a16="http://schemas.microsoft.com/office/drawing/2014/main" id="{A74B353A-EC7E-2A5A-AF27-56ADC6E28552}"/>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34" name="Google Shape;557;p39">
                  <a:extLst>
                    <a:ext uri="{FF2B5EF4-FFF2-40B4-BE49-F238E27FC236}">
                      <a16:creationId xmlns:a16="http://schemas.microsoft.com/office/drawing/2014/main" id="{E102D356-9A87-E854-D825-018B8ACD7BAB}"/>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5" name="Google Shape;558;p39">
                  <a:extLst>
                    <a:ext uri="{FF2B5EF4-FFF2-40B4-BE49-F238E27FC236}">
                      <a16:creationId xmlns:a16="http://schemas.microsoft.com/office/drawing/2014/main" id="{DA98C379-47C9-F722-47D5-11CA9AAF9F5D}"/>
                    </a:ext>
                  </a:extLst>
                </p:cNvPr>
                <p:cNvSpPr>
                  <a:spLocks/>
                </p:cNvSpPr>
                <p:nvPr/>
              </p:nvSpPr>
              <p:spPr>
                <a:xfrm>
                  <a:off x="1185275" y="3506175"/>
                  <a:ext cx="157100" cy="1411300"/>
                </a:xfrm>
                <a:custGeom>
                  <a:avLst/>
                  <a:gdLst/>
                  <a:ahLst/>
                  <a:cxnLst/>
                  <a:rect l="l" t="t" r="r" b="b"/>
                  <a:pathLst>
                    <a:path w="6284" h="56452" extrusionOk="0">
                      <a:moveTo>
                        <a:pt x="0" y="56452"/>
                      </a:moveTo>
                      <a:lnTo>
                        <a:pt x="0" y="48072"/>
                      </a:lnTo>
                      <a:lnTo>
                        <a:pt x="6284" y="41787"/>
                      </a:lnTo>
                      <a:lnTo>
                        <a:pt x="628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136" name="Google Shape;559;p39">
                  <a:extLst>
                    <a:ext uri="{FF2B5EF4-FFF2-40B4-BE49-F238E27FC236}">
                      <a16:creationId xmlns:a16="http://schemas.microsoft.com/office/drawing/2014/main" id="{490CBE20-242A-CE47-9EC1-DC99EED540F6}"/>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137" name="Google Shape;560;p39">
                  <a:extLst>
                    <a:ext uri="{FF2B5EF4-FFF2-40B4-BE49-F238E27FC236}">
                      <a16:creationId xmlns:a16="http://schemas.microsoft.com/office/drawing/2014/main" id="{214456C0-47DE-42CF-AF16-D83AE5FF85A5}"/>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8" name="Google Shape;561;p39">
                  <a:extLst>
                    <a:ext uri="{FF2B5EF4-FFF2-40B4-BE49-F238E27FC236}">
                      <a16:creationId xmlns:a16="http://schemas.microsoft.com/office/drawing/2014/main" id="{1A98CD40-2E21-E2CB-629D-435CB3D71506}"/>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39" name="Google Shape;562;p39">
                  <a:extLst>
                    <a:ext uri="{FF2B5EF4-FFF2-40B4-BE49-F238E27FC236}">
                      <a16:creationId xmlns:a16="http://schemas.microsoft.com/office/drawing/2014/main" id="{436B8916-7BA9-E968-8131-9BBD3367488E}"/>
                    </a:ext>
                  </a:extLst>
                </p:cNvPr>
                <p:cNvCxnSpPr>
                  <a:cxnSpLocks/>
                </p:cNvCxnSpPr>
                <p:nvPr/>
              </p:nvCxnSpPr>
              <p:spPr>
                <a:xfrm rot="10800000">
                  <a:off x="1846800" y="4272425"/>
                  <a:ext cx="0" cy="6285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0" name="Google Shape;563;p39">
                  <a:extLst>
                    <a:ext uri="{FF2B5EF4-FFF2-40B4-BE49-F238E27FC236}">
                      <a16:creationId xmlns:a16="http://schemas.microsoft.com/office/drawing/2014/main" id="{72B397E7-DB9F-B763-34EF-67DC44459DED}"/>
                    </a:ext>
                  </a:extLst>
                </p:cNvPr>
                <p:cNvCxnSpPr>
                  <a:cxnSpLocks/>
                </p:cNvCxnSpPr>
                <p:nvPr/>
              </p:nvCxnSpPr>
              <p:spPr>
                <a:xfrm rot="10800000">
                  <a:off x="1979125" y="4509625"/>
                  <a:ext cx="0" cy="3858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141" name="Google Shape;564;p39">
                  <a:extLst>
                    <a:ext uri="{FF2B5EF4-FFF2-40B4-BE49-F238E27FC236}">
                      <a16:creationId xmlns:a16="http://schemas.microsoft.com/office/drawing/2014/main" id="{7D6F8737-D7C9-BE29-F66E-E8D320215FD3}"/>
                    </a:ext>
                  </a:extLst>
                </p:cNvPr>
                <p:cNvCxnSpPr>
                  <a:cxnSpLocks/>
                </p:cNvCxnSpPr>
                <p:nvPr/>
              </p:nvCxnSpPr>
              <p:spPr>
                <a:xfrm rot="10800000">
                  <a:off x="2111425" y="4316450"/>
                  <a:ext cx="0" cy="595500"/>
                </a:xfrm>
                <a:prstGeom prst="straightConnector1">
                  <a:avLst/>
                </a:prstGeom>
                <a:noFill/>
                <a:ln w="9525" cap="flat" cmpd="sng">
                  <a:solidFill>
                    <a:srgbClr val="1FB0F1">
                      <a:alpha val="40000"/>
                    </a:srgbClr>
                  </a:solidFill>
                  <a:prstDash val="solid"/>
                  <a:round/>
                  <a:headEnd type="none" w="med" len="med"/>
                  <a:tailEnd type="oval" w="med" len="med"/>
                </a:ln>
              </p:spPr>
            </p:cxnSp>
            <p:sp>
              <p:nvSpPr>
                <p:cNvPr id="142" name="Google Shape;565;p39">
                  <a:extLst>
                    <a:ext uri="{FF2B5EF4-FFF2-40B4-BE49-F238E27FC236}">
                      <a16:creationId xmlns:a16="http://schemas.microsoft.com/office/drawing/2014/main" id="{28437249-8063-F28F-B958-3E1672F3AA3C}"/>
                    </a:ext>
                  </a:extLst>
                </p:cNvPr>
                <p:cNvSpPr>
                  <a:spLocks/>
                </p:cNvSpPr>
                <p:nvPr/>
              </p:nvSpPr>
              <p:spPr>
                <a:xfrm>
                  <a:off x="1812350" y="3678475"/>
                  <a:ext cx="712525" cy="1239000"/>
                </a:xfrm>
                <a:custGeom>
                  <a:avLst/>
                  <a:gdLst/>
                  <a:ahLst/>
                  <a:cxnLst/>
                  <a:rect l="l" t="t" r="r" b="b"/>
                  <a:pathLst>
                    <a:path w="28501" h="49560" extrusionOk="0">
                      <a:moveTo>
                        <a:pt x="28501" y="49560"/>
                      </a:moveTo>
                      <a:lnTo>
                        <a:pt x="17365" y="38424"/>
                      </a:lnTo>
                      <a:lnTo>
                        <a:pt x="17365" y="17365"/>
                      </a:lnTo>
                      <a:lnTo>
                        <a:pt x="0"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52" name="PCB SUPERIOR IZQ 2">
                <a:extLst>
                  <a:ext uri="{FF2B5EF4-FFF2-40B4-BE49-F238E27FC236}">
                    <a16:creationId xmlns:a16="http://schemas.microsoft.com/office/drawing/2014/main" id="{B95AF8BC-0279-9FF1-F04D-AE34C0A2B8AF}"/>
                  </a:ext>
                </a:extLst>
              </p:cNvPr>
              <p:cNvGrpSpPr>
                <a:grpSpLocks/>
              </p:cNvGrpSpPr>
              <p:nvPr/>
            </p:nvGrpSpPr>
            <p:grpSpPr>
              <a:xfrm rot="5400000">
                <a:off x="1135838" y="2856892"/>
                <a:ext cx="1045248" cy="408467"/>
                <a:chOff x="215000" y="360877"/>
                <a:chExt cx="2334496" cy="769273"/>
              </a:xfrm>
            </p:grpSpPr>
            <p:grpSp>
              <p:nvGrpSpPr>
                <p:cNvPr id="63" name="Google Shape;544;p39">
                  <a:extLst>
                    <a:ext uri="{FF2B5EF4-FFF2-40B4-BE49-F238E27FC236}">
                      <a16:creationId xmlns:a16="http://schemas.microsoft.com/office/drawing/2014/main" id="{1A9B0635-7133-D5BA-F4B6-5AE8B6ED6E2C}"/>
                    </a:ext>
                  </a:extLst>
                </p:cNvPr>
                <p:cNvGrpSpPr>
                  <a:grpSpLocks/>
                </p:cNvGrpSpPr>
                <p:nvPr/>
              </p:nvGrpSpPr>
              <p:grpSpPr>
                <a:xfrm>
                  <a:off x="220525" y="360877"/>
                  <a:ext cx="2328971" cy="537723"/>
                  <a:chOff x="220525" y="360877"/>
                  <a:chExt cx="2328971" cy="537723"/>
                </a:xfrm>
              </p:grpSpPr>
              <p:sp>
                <p:nvSpPr>
                  <p:cNvPr id="130" name="Google Shape;545;p39">
                    <a:extLst>
                      <a:ext uri="{FF2B5EF4-FFF2-40B4-BE49-F238E27FC236}">
                        <a16:creationId xmlns:a16="http://schemas.microsoft.com/office/drawing/2014/main" id="{0301FDD6-E0BC-CB07-125B-21A3381015B0}"/>
                      </a:ext>
                    </a:extLst>
                  </p:cNvPr>
                  <p:cNvSpPr>
                    <a:spLocks/>
                  </p:cNvSpPr>
                  <p:nvPr/>
                </p:nvSpPr>
                <p:spPr>
                  <a:xfrm>
                    <a:off x="1157700" y="402800"/>
                    <a:ext cx="716675" cy="132300"/>
                  </a:xfrm>
                  <a:custGeom>
                    <a:avLst/>
                    <a:gdLst/>
                    <a:ahLst/>
                    <a:cxnLst/>
                    <a:rect l="l" t="t" r="r" b="b"/>
                    <a:pathLst>
                      <a:path w="28667" h="5292" extrusionOk="0">
                        <a:moveTo>
                          <a:pt x="0" y="0"/>
                        </a:moveTo>
                        <a:lnTo>
                          <a:pt x="7939" y="0"/>
                        </a:lnTo>
                        <a:lnTo>
                          <a:pt x="13231" y="5292"/>
                        </a:lnTo>
                        <a:lnTo>
                          <a:pt x="28667" y="5292"/>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131" name="Google Shape;546;p39">
                    <a:extLst>
                      <a:ext uri="{FF2B5EF4-FFF2-40B4-BE49-F238E27FC236}">
                        <a16:creationId xmlns:a16="http://schemas.microsoft.com/office/drawing/2014/main" id="{E5E0A9BE-86CE-4B71-35CC-2E40BCAAADC8}"/>
                      </a:ext>
                    </a:extLst>
                  </p:cNvPr>
                  <p:cNvSpPr>
                    <a:spLocks/>
                  </p:cNvSpPr>
                  <p:nvPr/>
                </p:nvSpPr>
                <p:spPr>
                  <a:xfrm>
                    <a:off x="220525" y="485125"/>
                    <a:ext cx="1444350" cy="413475"/>
                  </a:xfrm>
                  <a:custGeom>
                    <a:avLst/>
                    <a:gdLst/>
                    <a:ahLst/>
                    <a:cxnLst/>
                    <a:rect l="l" t="t" r="r" b="b"/>
                    <a:pathLst>
                      <a:path w="57774" h="16539" extrusionOk="0">
                        <a:moveTo>
                          <a:pt x="0" y="0"/>
                        </a:moveTo>
                        <a:lnTo>
                          <a:pt x="26682" y="0"/>
                        </a:lnTo>
                        <a:lnTo>
                          <a:pt x="43220" y="16539"/>
                        </a:lnTo>
                        <a:lnTo>
                          <a:pt x="57774" y="16539"/>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32" name="Google Shape;547;p39">
                    <a:extLst>
                      <a:ext uri="{FF2B5EF4-FFF2-40B4-BE49-F238E27FC236}">
                        <a16:creationId xmlns:a16="http://schemas.microsoft.com/office/drawing/2014/main" id="{76FC80F1-9FEA-0975-0D8E-5DF8EFDE3220}"/>
                      </a:ext>
                    </a:extLst>
                  </p:cNvPr>
                  <p:cNvSpPr>
                    <a:spLocks/>
                  </p:cNvSpPr>
                  <p:nvPr/>
                </p:nvSpPr>
                <p:spPr>
                  <a:xfrm>
                    <a:off x="228571" y="360877"/>
                    <a:ext cx="2320925" cy="396925"/>
                  </a:xfrm>
                  <a:custGeom>
                    <a:avLst/>
                    <a:gdLst/>
                    <a:ahLst/>
                    <a:cxnLst/>
                    <a:rect l="l" t="t" r="r" b="b"/>
                    <a:pathLst>
                      <a:path w="92837" h="15877" extrusionOk="0">
                        <a:moveTo>
                          <a:pt x="0" y="0"/>
                        </a:moveTo>
                        <a:lnTo>
                          <a:pt x="28667" y="0"/>
                        </a:lnTo>
                        <a:lnTo>
                          <a:pt x="44544" y="15877"/>
                        </a:lnTo>
                        <a:lnTo>
                          <a:pt x="92837" y="15863"/>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128" name="Google Shape;548;p39">
                  <a:extLst>
                    <a:ext uri="{FF2B5EF4-FFF2-40B4-BE49-F238E27FC236}">
                      <a16:creationId xmlns:a16="http://schemas.microsoft.com/office/drawing/2014/main" id="{BE84FBD0-5511-34CE-2543-35CBFED698E1}"/>
                    </a:ext>
                  </a:extLst>
                </p:cNvPr>
                <p:cNvSpPr>
                  <a:spLocks/>
                </p:cNvSpPr>
                <p:nvPr/>
              </p:nvSpPr>
              <p:spPr>
                <a:xfrm>
                  <a:off x="215000" y="598150"/>
                  <a:ext cx="1604250" cy="424500"/>
                </a:xfrm>
                <a:custGeom>
                  <a:avLst/>
                  <a:gdLst/>
                  <a:ahLst/>
                  <a:cxnLst/>
                  <a:rect l="l" t="t" r="r" b="b"/>
                  <a:pathLst>
                    <a:path w="64170" h="16980" extrusionOk="0">
                      <a:moveTo>
                        <a:pt x="0" y="221"/>
                      </a:moveTo>
                      <a:lnTo>
                        <a:pt x="24477" y="0"/>
                      </a:lnTo>
                      <a:lnTo>
                        <a:pt x="41457" y="16980"/>
                      </a:lnTo>
                      <a:lnTo>
                        <a:pt x="64170" y="1698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129" name="Google Shape;549;p39">
                  <a:extLst>
                    <a:ext uri="{FF2B5EF4-FFF2-40B4-BE49-F238E27FC236}">
                      <a16:creationId xmlns:a16="http://schemas.microsoft.com/office/drawing/2014/main" id="{1A738491-FB4A-1529-3A75-35307E521608}"/>
                    </a:ext>
                  </a:extLst>
                </p:cNvPr>
                <p:cNvSpPr>
                  <a:spLocks/>
                </p:cNvSpPr>
                <p:nvPr/>
              </p:nvSpPr>
              <p:spPr>
                <a:xfrm>
                  <a:off x="220525" y="689125"/>
                  <a:ext cx="1312050" cy="441025"/>
                </a:xfrm>
                <a:custGeom>
                  <a:avLst/>
                  <a:gdLst/>
                  <a:ahLst/>
                  <a:cxnLst/>
                  <a:rect l="l" t="t" r="r" b="b"/>
                  <a:pathLst>
                    <a:path w="52482" h="17641" extrusionOk="0">
                      <a:moveTo>
                        <a:pt x="0" y="0"/>
                      </a:moveTo>
                      <a:lnTo>
                        <a:pt x="21831" y="0"/>
                      </a:lnTo>
                      <a:lnTo>
                        <a:pt x="39472" y="17641"/>
                      </a:lnTo>
                      <a:lnTo>
                        <a:pt x="52482" y="17641"/>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grpSp>
            <p:nvGrpSpPr>
              <p:cNvPr id="53" name="PCB INFERIOR IZQ">
                <a:extLst>
                  <a:ext uri="{FF2B5EF4-FFF2-40B4-BE49-F238E27FC236}">
                    <a16:creationId xmlns:a16="http://schemas.microsoft.com/office/drawing/2014/main" id="{5A4AB817-2839-407D-CEE0-25889FBA33DA}"/>
                  </a:ext>
                </a:extLst>
              </p:cNvPr>
              <p:cNvGrpSpPr>
                <a:grpSpLocks/>
              </p:cNvGrpSpPr>
              <p:nvPr/>
            </p:nvGrpSpPr>
            <p:grpSpPr>
              <a:xfrm rot="10800000">
                <a:off x="2656488" y="2555446"/>
                <a:ext cx="1018030" cy="989292"/>
                <a:chOff x="275650" y="3704650"/>
                <a:chExt cx="1460900" cy="1212825"/>
              </a:xfrm>
            </p:grpSpPr>
            <p:grpSp>
              <p:nvGrpSpPr>
                <p:cNvPr id="54" name="Google Shape;551;p39">
                  <a:extLst>
                    <a:ext uri="{FF2B5EF4-FFF2-40B4-BE49-F238E27FC236}">
                      <a16:creationId xmlns:a16="http://schemas.microsoft.com/office/drawing/2014/main" id="{F39BDB7D-5DF3-D5BA-42D6-66E7F2AFAB28}"/>
                    </a:ext>
                  </a:extLst>
                </p:cNvPr>
                <p:cNvGrpSpPr>
                  <a:grpSpLocks/>
                </p:cNvGrpSpPr>
                <p:nvPr/>
              </p:nvGrpSpPr>
              <p:grpSpPr>
                <a:xfrm>
                  <a:off x="275650" y="3704650"/>
                  <a:ext cx="771775" cy="1152175"/>
                  <a:chOff x="275650" y="3704650"/>
                  <a:chExt cx="771775" cy="1152175"/>
                </a:xfrm>
              </p:grpSpPr>
              <p:sp>
                <p:nvSpPr>
                  <p:cNvPr id="59" name="Google Shape;552;p39">
                    <a:extLst>
                      <a:ext uri="{FF2B5EF4-FFF2-40B4-BE49-F238E27FC236}">
                        <a16:creationId xmlns:a16="http://schemas.microsoft.com/office/drawing/2014/main" id="{5F4985F1-2BCD-AAC9-A63E-97D9C5609700}"/>
                      </a:ext>
                    </a:extLst>
                  </p:cNvPr>
                  <p:cNvSpPr>
                    <a:spLocks/>
                  </p:cNvSpPr>
                  <p:nvPr/>
                </p:nvSpPr>
                <p:spPr>
                  <a:xfrm>
                    <a:off x="275650" y="3980275"/>
                    <a:ext cx="68900" cy="507200"/>
                  </a:xfrm>
                  <a:custGeom>
                    <a:avLst/>
                    <a:gdLst/>
                    <a:ahLst/>
                    <a:cxnLst/>
                    <a:rect l="l" t="t" r="r" b="b"/>
                    <a:pathLst>
                      <a:path w="2756" h="20288" extrusionOk="0">
                        <a:moveTo>
                          <a:pt x="0" y="20288"/>
                        </a:moveTo>
                        <a:lnTo>
                          <a:pt x="2756" y="17532"/>
                        </a:lnTo>
                        <a:lnTo>
                          <a:pt x="2756"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0" name="Google Shape;553;p39">
                    <a:extLst>
                      <a:ext uri="{FF2B5EF4-FFF2-40B4-BE49-F238E27FC236}">
                        <a16:creationId xmlns:a16="http://schemas.microsoft.com/office/drawing/2014/main" id="{D62A21E6-BC89-99C9-700D-85EDFE1ABD70}"/>
                      </a:ext>
                    </a:extLst>
                  </p:cNvPr>
                  <p:cNvSpPr>
                    <a:spLocks/>
                  </p:cNvSpPr>
                  <p:nvPr/>
                </p:nvSpPr>
                <p:spPr>
                  <a:xfrm>
                    <a:off x="512675" y="3720075"/>
                    <a:ext cx="73825" cy="635075"/>
                  </a:xfrm>
                  <a:custGeom>
                    <a:avLst/>
                    <a:gdLst/>
                    <a:ahLst/>
                    <a:cxnLst/>
                    <a:rect l="l" t="t" r="r" b="b"/>
                    <a:pathLst>
                      <a:path w="2953" h="25403" extrusionOk="0">
                        <a:moveTo>
                          <a:pt x="0" y="25403"/>
                        </a:moveTo>
                        <a:lnTo>
                          <a:pt x="0" y="5116"/>
                        </a:lnTo>
                        <a:lnTo>
                          <a:pt x="2953" y="0"/>
                        </a:lnTo>
                      </a:path>
                    </a:pathLst>
                  </a:custGeom>
                  <a:noFill/>
                  <a:ln w="9525" cap="flat" cmpd="sng">
                    <a:solidFill>
                      <a:srgbClr val="1FB0F1">
                        <a:alpha val="40000"/>
                      </a:srgbClr>
                    </a:solidFill>
                    <a:prstDash val="solid"/>
                    <a:round/>
                    <a:headEnd type="oval" w="med" len="med"/>
                    <a:tailEnd type="oval" w="med" len="med"/>
                  </a:ln>
                </p:spPr>
                <p:txBody>
                  <a:bodyPr/>
                  <a:lstStyle/>
                  <a:p>
                    <a:endParaRPr lang="es-MX"/>
                  </a:p>
                </p:txBody>
              </p:sp>
              <p:sp>
                <p:nvSpPr>
                  <p:cNvPr id="61" name="Google Shape;555;p39">
                    <a:extLst>
                      <a:ext uri="{FF2B5EF4-FFF2-40B4-BE49-F238E27FC236}">
                        <a16:creationId xmlns:a16="http://schemas.microsoft.com/office/drawing/2014/main" id="{AD99E7ED-6246-4E91-F055-4B248FF0A70B}"/>
                      </a:ext>
                    </a:extLst>
                  </p:cNvPr>
                  <p:cNvSpPr>
                    <a:spLocks/>
                  </p:cNvSpPr>
                  <p:nvPr/>
                </p:nvSpPr>
                <p:spPr>
                  <a:xfrm>
                    <a:off x="584375" y="4101575"/>
                    <a:ext cx="347300" cy="672575"/>
                  </a:xfrm>
                  <a:custGeom>
                    <a:avLst/>
                    <a:gdLst/>
                    <a:ahLst/>
                    <a:cxnLst/>
                    <a:rect l="l" t="t" r="r" b="b"/>
                    <a:pathLst>
                      <a:path w="13892" h="26903" extrusionOk="0">
                        <a:moveTo>
                          <a:pt x="0" y="26903"/>
                        </a:moveTo>
                        <a:lnTo>
                          <a:pt x="13892" y="13010"/>
                        </a:lnTo>
                        <a:lnTo>
                          <a:pt x="13892"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sp>
                <p:nvSpPr>
                  <p:cNvPr id="62" name="Google Shape;556;p39">
                    <a:extLst>
                      <a:ext uri="{FF2B5EF4-FFF2-40B4-BE49-F238E27FC236}">
                        <a16:creationId xmlns:a16="http://schemas.microsoft.com/office/drawing/2014/main" id="{9AE26BBE-2F0C-88ED-B92A-0898D9CC70EF}"/>
                      </a:ext>
                    </a:extLst>
                  </p:cNvPr>
                  <p:cNvSpPr>
                    <a:spLocks/>
                  </p:cNvSpPr>
                  <p:nvPr/>
                </p:nvSpPr>
                <p:spPr>
                  <a:xfrm>
                    <a:off x="672575" y="3704650"/>
                    <a:ext cx="374850" cy="1152175"/>
                  </a:xfrm>
                  <a:custGeom>
                    <a:avLst/>
                    <a:gdLst/>
                    <a:ahLst/>
                    <a:cxnLst/>
                    <a:rect l="l" t="t" r="r" b="b"/>
                    <a:pathLst>
                      <a:path w="14994" h="46087" extrusionOk="0">
                        <a:moveTo>
                          <a:pt x="0" y="46087"/>
                        </a:moveTo>
                        <a:lnTo>
                          <a:pt x="14994" y="31092"/>
                        </a:lnTo>
                        <a:lnTo>
                          <a:pt x="14994"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grpSp>
            <p:sp>
              <p:nvSpPr>
                <p:cNvPr id="55" name="Google Shape;557;p39">
                  <a:extLst>
                    <a:ext uri="{FF2B5EF4-FFF2-40B4-BE49-F238E27FC236}">
                      <a16:creationId xmlns:a16="http://schemas.microsoft.com/office/drawing/2014/main" id="{2BE78C7A-9D2A-7275-C2C9-AC85D293709B}"/>
                    </a:ext>
                  </a:extLst>
                </p:cNvPr>
                <p:cNvSpPr>
                  <a:spLocks/>
                </p:cNvSpPr>
                <p:nvPr/>
              </p:nvSpPr>
              <p:spPr>
                <a:xfrm>
                  <a:off x="898600" y="4007850"/>
                  <a:ext cx="311475" cy="904100"/>
                </a:xfrm>
                <a:custGeom>
                  <a:avLst/>
                  <a:gdLst/>
                  <a:ahLst/>
                  <a:cxnLst/>
                  <a:rect l="l" t="t" r="r" b="b"/>
                  <a:pathLst>
                    <a:path w="12459" h="36164" extrusionOk="0">
                      <a:moveTo>
                        <a:pt x="0" y="36164"/>
                      </a:moveTo>
                      <a:lnTo>
                        <a:pt x="0" y="32416"/>
                      </a:lnTo>
                      <a:lnTo>
                        <a:pt x="12459" y="19956"/>
                      </a:lnTo>
                      <a:lnTo>
                        <a:pt x="12459" y="0"/>
                      </a:lnTo>
                    </a:path>
                  </a:pathLst>
                </a:custGeom>
                <a:noFill/>
                <a:ln w="9525" cap="flat" cmpd="sng">
                  <a:solidFill>
                    <a:srgbClr val="1FB0F1">
                      <a:alpha val="40000"/>
                    </a:srgbClr>
                  </a:solidFill>
                  <a:prstDash val="solid"/>
                  <a:round/>
                  <a:headEnd type="none" w="med" len="med"/>
                  <a:tailEnd type="oval" w="med" len="med"/>
                </a:ln>
              </p:spPr>
              <p:txBody>
                <a:bodyPr/>
                <a:lstStyle/>
                <a:p>
                  <a:endParaRPr lang="es-MX"/>
                </a:p>
              </p:txBody>
            </p:sp>
            <p:cxnSp>
              <p:nvCxnSpPr>
                <p:cNvPr id="56" name="Google Shape;559;p39">
                  <a:extLst>
                    <a:ext uri="{FF2B5EF4-FFF2-40B4-BE49-F238E27FC236}">
                      <a16:creationId xmlns:a16="http://schemas.microsoft.com/office/drawing/2014/main" id="{E9DB8E55-6D65-EE84-6F26-565076F8FBAA}"/>
                    </a:ext>
                  </a:extLst>
                </p:cNvPr>
                <p:cNvCxnSpPr>
                  <a:cxnSpLocks/>
                </p:cNvCxnSpPr>
                <p:nvPr/>
              </p:nvCxnSpPr>
              <p:spPr>
                <a:xfrm>
                  <a:off x="1478300" y="4338475"/>
                  <a:ext cx="0" cy="579000"/>
                </a:xfrm>
                <a:prstGeom prst="straightConnector1">
                  <a:avLst/>
                </a:prstGeom>
                <a:noFill/>
                <a:ln w="9525" cap="flat" cmpd="sng">
                  <a:solidFill>
                    <a:srgbClr val="1FB0F1">
                      <a:alpha val="40000"/>
                    </a:srgbClr>
                  </a:solidFill>
                  <a:prstDash val="solid"/>
                  <a:round/>
                  <a:headEnd type="oval" w="med" len="med"/>
                  <a:tailEnd type="none" w="med" len="med"/>
                </a:ln>
              </p:spPr>
            </p:cxnSp>
            <p:cxnSp>
              <p:nvCxnSpPr>
                <p:cNvPr id="57" name="Google Shape;560;p39">
                  <a:extLst>
                    <a:ext uri="{FF2B5EF4-FFF2-40B4-BE49-F238E27FC236}">
                      <a16:creationId xmlns:a16="http://schemas.microsoft.com/office/drawing/2014/main" id="{FFC048F1-13A5-3E09-F0DA-1ADF9E457B20}"/>
                    </a:ext>
                  </a:extLst>
                </p:cNvPr>
                <p:cNvCxnSpPr>
                  <a:cxnSpLocks/>
                </p:cNvCxnSpPr>
                <p:nvPr/>
              </p:nvCxnSpPr>
              <p:spPr>
                <a:xfrm rot="10800000">
                  <a:off x="1620775" y="4057550"/>
                  <a:ext cx="0" cy="854400"/>
                </a:xfrm>
                <a:prstGeom prst="straightConnector1">
                  <a:avLst/>
                </a:prstGeom>
                <a:noFill/>
                <a:ln w="9525" cap="flat" cmpd="sng">
                  <a:solidFill>
                    <a:srgbClr val="1FB0F1">
                      <a:alpha val="40000"/>
                    </a:srgbClr>
                  </a:solidFill>
                  <a:prstDash val="solid"/>
                  <a:round/>
                  <a:headEnd type="none" w="med" len="med"/>
                  <a:tailEnd type="oval" w="med" len="med"/>
                </a:ln>
              </p:spPr>
            </p:cxnSp>
            <p:cxnSp>
              <p:nvCxnSpPr>
                <p:cNvPr id="58" name="Google Shape;561;p39">
                  <a:extLst>
                    <a:ext uri="{FF2B5EF4-FFF2-40B4-BE49-F238E27FC236}">
                      <a16:creationId xmlns:a16="http://schemas.microsoft.com/office/drawing/2014/main" id="{FCFCC16D-B2D3-FA5A-0176-75BAE0F99061}"/>
                    </a:ext>
                  </a:extLst>
                </p:cNvPr>
                <p:cNvCxnSpPr>
                  <a:cxnSpLocks/>
                </p:cNvCxnSpPr>
                <p:nvPr/>
              </p:nvCxnSpPr>
              <p:spPr>
                <a:xfrm rot="10800000">
                  <a:off x="1736550" y="4514950"/>
                  <a:ext cx="0" cy="391500"/>
                </a:xfrm>
                <a:prstGeom prst="straightConnector1">
                  <a:avLst/>
                </a:prstGeom>
                <a:noFill/>
                <a:ln w="9525" cap="flat" cmpd="sng">
                  <a:solidFill>
                    <a:srgbClr val="1FB0F1">
                      <a:alpha val="40000"/>
                    </a:srgbClr>
                  </a:solidFill>
                  <a:prstDash val="solid"/>
                  <a:round/>
                  <a:headEnd type="none" w="med" len="med"/>
                  <a:tailEnd type="oval" w="med" len="med"/>
                </a:ln>
              </p:spPr>
            </p:cxnSp>
          </p:grpSp>
        </p:grpSp>
        <p:sp>
          <p:nvSpPr>
            <p:cNvPr id="45" name="ENFASÍS Arduino">
              <a:extLst>
                <a:ext uri="{FF2B5EF4-FFF2-40B4-BE49-F238E27FC236}">
                  <a16:creationId xmlns:a16="http://schemas.microsoft.com/office/drawing/2014/main" id="{01483BFC-B6F4-1AD1-80C0-FC2E6D7B02F7}"/>
                </a:ext>
              </a:extLst>
            </p:cNvPr>
            <p:cNvSpPr>
              <a:spLocks/>
            </p:cNvSpPr>
            <p:nvPr/>
          </p:nvSpPr>
          <p:spPr>
            <a:xfrm>
              <a:off x="1528855" y="3408411"/>
              <a:ext cx="1927524" cy="1330131"/>
            </a:xfrm>
            <a:prstGeom prst="rect">
              <a:avLst/>
            </a:prstGeom>
            <a:solidFill>
              <a:srgbClr val="0B7EB2"/>
            </a:solidFill>
            <a:ln>
              <a:noFill/>
            </a:ln>
            <a:effectLst>
              <a:innerShdw blurRad="114300">
                <a:prstClr val="black"/>
              </a:inn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6" name="CORAL">
              <a:extLst>
                <a:ext uri="{FF2B5EF4-FFF2-40B4-BE49-F238E27FC236}">
                  <a16:creationId xmlns:a16="http://schemas.microsoft.com/office/drawing/2014/main" id="{775DDC84-7A38-8DFE-319E-7B4604EF66F3}"/>
                </a:ext>
              </a:extLst>
            </p:cNvPr>
            <p:cNvPicPr>
              <a:picLocks noChangeAspect="1"/>
            </p:cNvPicPr>
            <p:nvPr/>
          </p:nvPicPr>
          <p:blipFill>
            <a:blip r:embed="rId10"/>
            <a:stretch>
              <a:fillRect/>
            </a:stretch>
          </p:blipFill>
          <p:spPr>
            <a:xfrm>
              <a:off x="3138862" y="5136032"/>
              <a:ext cx="908383" cy="1585097"/>
            </a:xfrm>
            <a:prstGeom prst="rect">
              <a:avLst/>
            </a:prstGeom>
          </p:spPr>
        </p:pic>
        <p:pic>
          <p:nvPicPr>
            <p:cNvPr id="47" name="BURBUJAS">
              <a:extLst>
                <a:ext uri="{FF2B5EF4-FFF2-40B4-BE49-F238E27FC236}">
                  <a16:creationId xmlns:a16="http://schemas.microsoft.com/office/drawing/2014/main" id="{4443EE9E-2D0B-BC19-3BDB-0523AE7487EC}"/>
                </a:ext>
              </a:extLst>
            </p:cNvPr>
            <p:cNvPicPr>
              <a:picLocks noChangeAspect="1"/>
            </p:cNvPicPr>
            <p:nvPr/>
          </p:nvPicPr>
          <p:blipFill>
            <a:blip r:embed="rId11"/>
            <a:stretch>
              <a:fillRect/>
            </a:stretch>
          </p:blipFill>
          <p:spPr>
            <a:xfrm>
              <a:off x="1339401" y="5683970"/>
              <a:ext cx="408467" cy="816935"/>
            </a:xfrm>
            <a:prstGeom prst="rect">
              <a:avLst/>
            </a:prstGeom>
          </p:spPr>
        </p:pic>
        <p:sp>
          <p:nvSpPr>
            <p:cNvPr id="48" name="CIRCULO EXT OBJETIVO 1">
              <a:extLst>
                <a:ext uri="{FF2B5EF4-FFF2-40B4-BE49-F238E27FC236}">
                  <a16:creationId xmlns:a16="http://schemas.microsoft.com/office/drawing/2014/main" id="{1A634370-425A-56C0-28CB-8102E8034885}"/>
                </a:ext>
              </a:extLst>
            </p:cNvPr>
            <p:cNvSpPr>
              <a:spLocks/>
            </p:cNvSpPr>
            <p:nvPr/>
          </p:nvSpPr>
          <p:spPr>
            <a:xfrm>
              <a:off x="1307876" y="2481491"/>
              <a:ext cx="756769" cy="752495"/>
            </a:xfrm>
            <a:prstGeom prst="flowChartConnector">
              <a:avLst/>
            </a:prstGeom>
            <a:solidFill>
              <a:schemeClr val="bg1">
                <a:lumMod val="65000"/>
              </a:schemeClr>
            </a:solidFill>
            <a:ln>
              <a:solidFill>
                <a:srgbClr val="1FB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400">
                <a:latin typeface="+mj-lt"/>
              </a:endParaRPr>
            </a:p>
          </p:txBody>
        </p:sp>
        <p:sp>
          <p:nvSpPr>
            <p:cNvPr id="49" name="CIRCULO INT OBJETIVO 1">
              <a:extLst>
                <a:ext uri="{FF2B5EF4-FFF2-40B4-BE49-F238E27FC236}">
                  <a16:creationId xmlns:a16="http://schemas.microsoft.com/office/drawing/2014/main" id="{438AC935-BD36-27F9-33A3-563A7D9CA880}"/>
                </a:ext>
              </a:extLst>
            </p:cNvPr>
            <p:cNvSpPr>
              <a:spLocks/>
            </p:cNvSpPr>
            <p:nvPr/>
          </p:nvSpPr>
          <p:spPr>
            <a:xfrm>
              <a:off x="1395742" y="2570172"/>
              <a:ext cx="573152" cy="585215"/>
            </a:xfrm>
            <a:prstGeom prst="flowChartConnector">
              <a:avLst/>
            </a:prstGeom>
            <a:solidFill>
              <a:srgbClr val="151B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a:latin typeface="Britannic Bold" panose="020B0903060703020204" pitchFamily="34" charset="0"/>
                </a:rPr>
                <a:t>1</a:t>
              </a:r>
            </a:p>
          </p:txBody>
        </p:sp>
        <p:sp>
          <p:nvSpPr>
            <p:cNvPr id="50" name="CuadroTexto 49">
              <a:extLst>
                <a:ext uri="{FF2B5EF4-FFF2-40B4-BE49-F238E27FC236}">
                  <a16:creationId xmlns:a16="http://schemas.microsoft.com/office/drawing/2014/main" id="{EEC2405B-FE3F-DFFF-25AD-D5165985CDAA}"/>
                </a:ext>
              </a:extLst>
            </p:cNvPr>
            <p:cNvSpPr txBox="1"/>
            <p:nvPr/>
          </p:nvSpPr>
          <p:spPr>
            <a:xfrm>
              <a:off x="1377745" y="4756310"/>
              <a:ext cx="2291982" cy="1200329"/>
            </a:xfrm>
            <a:prstGeom prst="rect">
              <a:avLst/>
            </a:prstGeom>
            <a:noFill/>
          </p:spPr>
          <p:txBody>
            <a:bodyPr wrap="square" rtlCol="0">
              <a:spAutoFit/>
            </a:bodyPr>
            <a:lstStyle/>
            <a:p>
              <a:r>
                <a:rPr lang="es-MX">
                  <a:solidFill>
                    <a:schemeClr val="bg1"/>
                  </a:solidFill>
                  <a:latin typeface="Open Sans" panose="020B0606030504020204" pitchFamily="34" charset="0"/>
                  <a:ea typeface="Open Sans" panose="020B0606030504020204" pitchFamily="34" charset="0"/>
                  <a:cs typeface="Open Sans" panose="020B0606030504020204" pitchFamily="34" charset="0"/>
                </a:rPr>
                <a:t>Diseñar un dispositivo de obtención y envío de datos</a:t>
              </a:r>
            </a:p>
          </p:txBody>
        </p:sp>
      </p:grpSp>
      <mc:AlternateContent xmlns:mc="http://schemas.openxmlformats.org/markup-compatibility/2006">
        <mc:Choice xmlns:am3d="http://schemas.microsoft.com/office/drawing/2017/model3d" Requires="am3d">
          <p:graphicFrame>
            <p:nvGraphicFramePr>
              <p:cNvPr id="184" name="Modelo 3D 183">
                <a:extLst>
                  <a:ext uri="{FF2B5EF4-FFF2-40B4-BE49-F238E27FC236}">
                    <a16:creationId xmlns:a16="http://schemas.microsoft.com/office/drawing/2014/main" id="{B9811586-6205-5B88-B378-6128C1C0A555}"/>
                  </a:ext>
                </a:extLst>
              </p:cNvPr>
              <p:cNvGraphicFramePr>
                <a:graphicFrameLocks noChangeAspect="1"/>
              </p:cNvGraphicFramePr>
              <p:nvPr>
                <p:extLst>
                  <p:ext uri="{D42A27DB-BD31-4B8C-83A1-F6EECF244321}">
                    <p14:modId xmlns:p14="http://schemas.microsoft.com/office/powerpoint/2010/main" val="709211851"/>
                  </p:ext>
                </p:extLst>
              </p:nvPr>
            </p:nvGraphicFramePr>
            <p:xfrm>
              <a:off x="5068099" y="8559367"/>
              <a:ext cx="1770032" cy="1587234"/>
            </p:xfrm>
            <a:graphic>
              <a:graphicData uri="http://schemas.microsoft.com/office/drawing/2017/model3d">
                <am3d:model3d r:embed="rId21">
                  <am3d:spPr>
                    <a:xfrm>
                      <a:off x="0" y="0"/>
                      <a:ext cx="1770032" cy="1587234"/>
                    </a:xfrm>
                    <a:prstGeom prst="rect">
                      <a:avLst/>
                    </a:prstGeom>
                  </am3d:spPr>
                  <am3d:camera>
                    <am3d:pos x="0" y="0" z="59757196"/>
                    <am3d:up dx="0" dy="36000000" dz="0"/>
                    <am3d:lookAt x="0" y="0" z="0"/>
                    <am3d:perspective fov="2700000"/>
                  </am3d:camera>
                  <am3d:trans>
                    <am3d:meterPerModelUnit n="14176353" d="1000000"/>
                    <am3d:preTrans dx="-16999715" dy="-1908703" dz="13610999"/>
                    <am3d:scale>
                      <am3d:sx n="1000000" d="1000000"/>
                      <am3d:sy n="1000000" d="1000000"/>
                      <am3d:sz n="1000000" d="1000000"/>
                    </am3d:scale>
                    <am3d:rot ax="3678799" ay="-679848" az="-1185088"/>
                    <am3d:postTrans dx="0" dy="0" dz="0"/>
                  </am3d:trans>
                  <am3d:raster rName="Office3DRenderer" rVer="16.0.8326">
                    <am3d:blip r:embed="rId22"/>
                  </am3d:raster>
                  <am3d:objViewport viewportSz="1888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4" name="Modelo 3D 183">
                <a:extLst>
                  <a:ext uri="{FF2B5EF4-FFF2-40B4-BE49-F238E27FC236}">
                    <a16:creationId xmlns:a16="http://schemas.microsoft.com/office/drawing/2014/main" id="{B9811586-6205-5B88-B378-6128C1C0A555}"/>
                  </a:ext>
                </a:extLst>
              </p:cNvPr>
              <p:cNvPicPr>
                <a:picLocks noGrp="1" noRot="1" noChangeAspect="1" noMove="1" noResize="1" noEditPoints="1" noAdjustHandles="1" noChangeArrowheads="1" noChangeShapeType="1" noCrop="1"/>
              </p:cNvPicPr>
              <p:nvPr/>
            </p:nvPicPr>
            <p:blipFill>
              <a:blip r:embed="rId22"/>
              <a:stretch>
                <a:fillRect/>
              </a:stretch>
            </p:blipFill>
            <p:spPr>
              <a:xfrm>
                <a:off x="5068099" y="8559367"/>
                <a:ext cx="1770032" cy="1587234"/>
              </a:xfrm>
              <a:prstGeom prst="rect">
                <a:avLst/>
              </a:prstGeom>
            </p:spPr>
          </p:pic>
        </mc:Fallback>
      </mc:AlternateContent>
    </p:spTree>
    <p:extLst>
      <p:ext uri="{BB962C8B-B14F-4D97-AF65-F5344CB8AC3E}">
        <p14:creationId xmlns:p14="http://schemas.microsoft.com/office/powerpoint/2010/main" val="3628971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d2b9920-b7eb-46e6-9d1a-e9129c933e5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CD4282103FC84D95C8738E7447378E" ma:contentTypeVersion="8" ma:contentTypeDescription="Create a new document." ma:contentTypeScope="" ma:versionID="78aced4ea0fd4849923586d486d7db1a">
  <xsd:schema xmlns:xsd="http://www.w3.org/2001/XMLSchema" xmlns:xs="http://www.w3.org/2001/XMLSchema" xmlns:p="http://schemas.microsoft.com/office/2006/metadata/properties" xmlns:ns3="2d2b9920-b7eb-46e6-9d1a-e9129c933e54" xmlns:ns4="a96eb8c9-31f3-4adf-8a5b-dfb0c1dc98f3" targetNamespace="http://schemas.microsoft.com/office/2006/metadata/properties" ma:root="true" ma:fieldsID="870fce0c5160ed70b62fcc748cab6d0b" ns3:_="" ns4:_="">
    <xsd:import namespace="2d2b9920-b7eb-46e6-9d1a-e9129c933e54"/>
    <xsd:import namespace="a96eb8c9-31f3-4adf-8a5b-dfb0c1dc98f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2b9920-b7eb-46e6-9d1a-e9129c933e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6eb8c9-31f3-4adf-8a5b-dfb0c1dc98f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875E20-4B47-4A68-B833-EB6C2375F65A}">
  <ds:schemaRefs>
    <ds:schemaRef ds:uri="http://schemas.microsoft.com/sharepoint/v3/contenttype/forms"/>
  </ds:schemaRefs>
</ds:datastoreItem>
</file>

<file path=customXml/itemProps2.xml><?xml version="1.0" encoding="utf-8"?>
<ds:datastoreItem xmlns:ds="http://schemas.openxmlformats.org/officeDocument/2006/customXml" ds:itemID="{02B833CC-A04E-493F-87B6-96D2251D6655}">
  <ds:schemaRefs>
    <ds:schemaRef ds:uri="2d2b9920-b7eb-46e6-9d1a-e9129c933e54"/>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a96eb8c9-31f3-4adf-8a5b-dfb0c1dc98f3"/>
  </ds:schemaRefs>
</ds:datastoreItem>
</file>

<file path=customXml/itemProps3.xml><?xml version="1.0" encoding="utf-8"?>
<ds:datastoreItem xmlns:ds="http://schemas.openxmlformats.org/officeDocument/2006/customXml" ds:itemID="{6A0994B9-9643-444F-8607-1906491B6A05}">
  <ds:schemaRefs>
    <ds:schemaRef ds:uri="2d2b9920-b7eb-46e6-9d1a-e9129c933e54"/>
    <ds:schemaRef ds:uri="a96eb8c9-31f3-4adf-8a5b-dfb0c1dc98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13</TotalTime>
  <Words>3518</Words>
  <Application>Microsoft Office PowerPoint</Application>
  <PresentationFormat>Panorámica</PresentationFormat>
  <Paragraphs>724</Paragraphs>
  <Slides>75</Slides>
  <Notes>68</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75</vt:i4>
      </vt:variant>
    </vt:vector>
  </HeadingPairs>
  <TitlesOfParts>
    <vt:vector size="85" baseType="lpstr">
      <vt:lpstr>Aptos</vt:lpstr>
      <vt:lpstr>Aptos Black</vt:lpstr>
      <vt:lpstr>Aptos Display</vt:lpstr>
      <vt:lpstr>Arial</vt:lpstr>
      <vt:lpstr>Britannic Bold</vt:lpstr>
      <vt:lpstr>Calibri</vt:lpstr>
      <vt:lpstr>Open Sans</vt:lpstr>
      <vt:lpstr>Poppins Bold</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OBJETIVOS ESPECÍFICOS</vt:lpstr>
      <vt:lpstr>OBJETIVOS ESPECÍFICOS</vt:lpstr>
      <vt:lpstr>OBJETIVOS ESPECÍFICOS</vt:lpstr>
      <vt:lpstr>OBJETIVOS ESPECÍFICOS</vt:lpstr>
      <vt:lpstr>Presentación de PowerPoint</vt:lpstr>
      <vt:lpstr>Metodología</vt:lpstr>
      <vt:lpstr>Diagrama de arquitectura</vt:lpstr>
      <vt:lpstr>Presentación de PowerPoint</vt:lpstr>
      <vt:lpstr>Sensores</vt:lpstr>
      <vt:lpstr>Presentación de PowerPoint</vt:lpstr>
      <vt:lpstr>Presentación de PowerPoint</vt:lpstr>
      <vt:lpstr>Arquitectura Serverless</vt:lpstr>
      <vt:lpstr>Presentación de PowerPoint</vt:lpstr>
      <vt:lpstr>Presentación de PowerPoint</vt:lpstr>
      <vt:lpstr>Desarrollo (hardware)</vt:lpstr>
      <vt:lpstr>Desarrollo (hardware)</vt:lpstr>
      <vt:lpstr>Desarrollo (hardware)</vt:lpstr>
      <vt:lpstr>Desarrollo (Software)</vt:lpstr>
      <vt:lpstr>Desarrollo (Software)</vt:lpstr>
      <vt:lpstr>Caso de estudio</vt:lpstr>
      <vt:lpstr>Pruebas del sistema</vt:lpstr>
      <vt:lpstr>Presentación de PowerPoint</vt:lpstr>
      <vt:lpstr>Mediciones en aplicación</vt:lpstr>
      <vt:lpstr>Alertas en la aplicación</vt:lpstr>
      <vt:lpstr>Alertas en servicio de mensajeria</vt:lpstr>
      <vt:lpstr>Presentación de PowerPoint</vt:lpstr>
      <vt:lpstr>Contribuciones</vt:lpstr>
      <vt:lpstr>Conclusiones</vt:lpstr>
      <vt:lpstr>Trabajo futuro</vt:lpstr>
      <vt:lpstr>Presentación de PowerPoint</vt:lpstr>
      <vt:lpstr>Referencias</vt:lpstr>
      <vt:lpstr>Anexos</vt:lpstr>
      <vt:lpstr>Precio del dispositivo de datos </vt:lpstr>
      <vt:lpstr>Sensores </vt:lpstr>
      <vt:lpstr>Requerimientos Funcionales</vt:lpstr>
      <vt:lpstr>Requerimientos Funcionales</vt:lpstr>
      <vt:lpstr>Requerimientos No Funcionales</vt:lpstr>
      <vt:lpstr>PUNTOS DE FUNCIÓN</vt:lpstr>
      <vt:lpstr>PUNTOS DE FUNCIÓN</vt:lpstr>
      <vt:lpstr>PUNTOS DE FUNCIÓN</vt:lpstr>
      <vt:lpstr>PUNTOS DE FUNCIÓN</vt:lpstr>
      <vt:lpstr>PUNTOS DE FUNCIÓN</vt:lpstr>
      <vt:lpstr>Diagrama de casos de uso</vt:lpstr>
      <vt:lpstr>Diagrama de clases Usuarios, ajolotarios y peceras</vt:lpstr>
      <vt:lpstr>Diagrama de clases Dispositivos y sensores</vt:lpstr>
      <vt:lpstr>Diagrama de clases Ajolotes</vt:lpstr>
      <vt:lpstr>Diagrama de clases Mediciones y alertas</vt:lpstr>
      <vt:lpstr>Diagrama de secuencia Autenticación de usuario</vt:lpstr>
      <vt:lpstr>Diagrama de secuencia Registro de mediciones</vt:lpstr>
      <vt:lpstr>Diagrama de secuencia Alertas</vt:lpstr>
      <vt:lpstr>Diagrama de actividades Autenticación</vt:lpstr>
      <vt:lpstr>Diagrama de actividades Monitoreo de condiciones</vt:lpstr>
      <vt:lpstr>Diagrama de actividades Proc. Y Notificación de  alertas</vt:lpstr>
      <vt:lpstr>Diagrama de estados Estado de dispositivo IoT</vt:lpstr>
      <vt:lpstr>Diagrama de estados Estado de una alerta</vt:lpstr>
      <vt:lpstr>Diagrama de estados Estado sesión de usuario</vt:lpstr>
      <vt:lpstr>Prueba Login Page</vt:lpstr>
      <vt:lpstr>Prueba Login Page</vt:lpstr>
      <vt:lpstr>Prueba Register Page</vt:lpstr>
      <vt:lpstr>Prueba Register Page</vt:lpstr>
      <vt:lpstr>Problemática</vt:lpstr>
      <vt:lpstr>Presentación de PowerPoint</vt:lpstr>
      <vt:lpstr>Presentación de PowerPoint</vt:lpstr>
      <vt:lpstr>Frameworks y Herramientas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Portada</dc:title>
  <dc:creator>Ursula Samantha Morales Rodriguez</dc:creator>
  <cp:lastModifiedBy>Jeremy Sajid Cazares Cruz</cp:lastModifiedBy>
  <cp:revision>3</cp:revision>
  <dcterms:created xsi:type="dcterms:W3CDTF">2024-05-13T23:15:00Z</dcterms:created>
  <dcterms:modified xsi:type="dcterms:W3CDTF">2024-12-13T15:27:09Z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0x01010069CD4282103FC84D95C8738E7447378E</vt:lpwstr>
  </property>
</Properties>
</file>